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2"/>
  </p:notesMasterIdLst>
  <p:handoutMasterIdLst>
    <p:handoutMasterId r:id="rId13"/>
  </p:handoutMasterIdLst>
  <p:sldIdLst>
    <p:sldId id="408" r:id="rId3"/>
    <p:sldId id="256" r:id="rId4"/>
    <p:sldId id="393" r:id="rId5"/>
    <p:sldId id="402" r:id="rId6"/>
    <p:sldId id="416" r:id="rId7"/>
    <p:sldId id="394" r:id="rId8"/>
    <p:sldId id="391" r:id="rId9"/>
    <p:sldId id="413" r:id="rId10"/>
    <p:sldId id="411" r:id="rId11"/>
  </p:sldIdLst>
  <p:sldSz cx="12192000" cy="6858000"/>
  <p:notesSz cx="67611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orius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Vidutinis stilius 2 – paryškinima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Vidutinis stilius 2 – paryškinima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Vidutinis stilius 2 – paryškinima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55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51" d="100"/>
          <a:sy n="51" d="100"/>
        </p:scale>
        <p:origin x="2352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D3E9A2-A082-4A57-9BD1-D69FECAEE47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t-LT"/>
        </a:p>
      </dgm:t>
    </dgm:pt>
    <dgm:pt modelId="{BF8DF518-F4E0-4CE1-8480-82F30254C42B}">
      <dgm:prSet phldrT="[Tekstas]"/>
      <dgm:spPr/>
      <dgm:t>
        <a:bodyPr/>
        <a:lstStyle/>
        <a:p>
          <a:r>
            <a:rPr lang="lt-LT" b="1" dirty="0" err="1"/>
            <a:t>LChMA</a:t>
          </a:r>
          <a:r>
            <a:rPr lang="lt-LT" b="1" dirty="0"/>
            <a:t> prezidentas</a:t>
          </a:r>
        </a:p>
      </dgm:t>
    </dgm:pt>
    <dgm:pt modelId="{A72A0ECC-114F-4940-B621-846041D3F5DA}" type="parTrans" cxnId="{6873097D-E442-4387-89FF-04D226939A18}">
      <dgm:prSet/>
      <dgm:spPr/>
      <dgm:t>
        <a:bodyPr/>
        <a:lstStyle/>
        <a:p>
          <a:endParaRPr lang="lt-LT"/>
        </a:p>
      </dgm:t>
    </dgm:pt>
    <dgm:pt modelId="{909700E2-030F-48CB-8D84-3196F3373423}" type="sibTrans" cxnId="{6873097D-E442-4387-89FF-04D226939A18}">
      <dgm:prSet/>
      <dgm:spPr/>
      <dgm:t>
        <a:bodyPr/>
        <a:lstStyle/>
        <a:p>
          <a:endParaRPr lang="lt-LT"/>
        </a:p>
      </dgm:t>
    </dgm:pt>
    <dgm:pt modelId="{BB729F78-CA28-4106-9494-1FC318B1E2CE}">
      <dgm:prSet phldrT="[Tekstas]"/>
      <dgm:spPr/>
      <dgm:t>
        <a:bodyPr/>
        <a:lstStyle/>
        <a:p>
          <a:r>
            <a:rPr lang="lt-LT" b="1" dirty="0" err="1"/>
            <a:t>LChMA</a:t>
          </a:r>
          <a:r>
            <a:rPr lang="lt-LT" b="1" dirty="0"/>
            <a:t> taryba</a:t>
          </a:r>
        </a:p>
      </dgm:t>
    </dgm:pt>
    <dgm:pt modelId="{4866413A-650B-4B88-9E29-BBA009C08A17}" type="parTrans" cxnId="{6A9155DB-0720-46EF-8E0B-AD172E568FF3}">
      <dgm:prSet/>
      <dgm:spPr/>
      <dgm:t>
        <a:bodyPr/>
        <a:lstStyle/>
        <a:p>
          <a:endParaRPr lang="lt-LT"/>
        </a:p>
      </dgm:t>
    </dgm:pt>
    <dgm:pt modelId="{BA47D3E8-EE53-4A52-A21D-DDE112660682}" type="sibTrans" cxnId="{6A9155DB-0720-46EF-8E0B-AD172E568FF3}">
      <dgm:prSet/>
      <dgm:spPr/>
      <dgm:t>
        <a:bodyPr/>
        <a:lstStyle/>
        <a:p>
          <a:endParaRPr lang="lt-LT"/>
        </a:p>
      </dgm:t>
    </dgm:pt>
    <dgm:pt modelId="{D82234FF-288B-43EE-A219-0EAD2532E4C2}">
      <dgm:prSet phldrT="[Tekstas]"/>
      <dgm:spPr/>
      <dgm:t>
        <a:bodyPr/>
        <a:lstStyle/>
        <a:p>
          <a:r>
            <a:rPr lang="lt-LT" b="1" dirty="0"/>
            <a:t>Asociacijos nariai</a:t>
          </a:r>
        </a:p>
      </dgm:t>
    </dgm:pt>
    <dgm:pt modelId="{B0FF08DE-6F5B-4095-A79D-43E9A1DEA2C6}" type="parTrans" cxnId="{E187302F-99AA-4165-85D7-6434BAD51E57}">
      <dgm:prSet/>
      <dgm:spPr/>
      <dgm:t>
        <a:bodyPr/>
        <a:lstStyle/>
        <a:p>
          <a:endParaRPr lang="lt-LT"/>
        </a:p>
      </dgm:t>
    </dgm:pt>
    <dgm:pt modelId="{589805E2-DE84-471C-BACC-08FE3695A1E8}" type="sibTrans" cxnId="{E187302F-99AA-4165-85D7-6434BAD51E57}">
      <dgm:prSet/>
      <dgm:spPr/>
      <dgm:t>
        <a:bodyPr/>
        <a:lstStyle/>
        <a:p>
          <a:endParaRPr lang="lt-LT"/>
        </a:p>
      </dgm:t>
    </dgm:pt>
    <dgm:pt modelId="{C4134779-A82B-4A4D-8469-DD410E3533EC}">
      <dgm:prSet phldrT="[Tekstas]"/>
      <dgm:spPr/>
      <dgm:t>
        <a:bodyPr/>
        <a:lstStyle/>
        <a:p>
          <a:r>
            <a:rPr lang="lt-LT" b="1" dirty="0"/>
            <a:t>Asociacijos</a:t>
          </a:r>
        </a:p>
        <a:p>
          <a:r>
            <a:rPr lang="lt-LT" b="1" dirty="0"/>
            <a:t>nariai</a:t>
          </a:r>
        </a:p>
      </dgm:t>
    </dgm:pt>
    <dgm:pt modelId="{773047CE-EECA-4FBE-859F-02FA7434BA1C}" type="parTrans" cxnId="{09369D81-4F5C-4582-B625-DB75EC6D040D}">
      <dgm:prSet/>
      <dgm:spPr/>
      <dgm:t>
        <a:bodyPr/>
        <a:lstStyle/>
        <a:p>
          <a:endParaRPr lang="lt-LT"/>
        </a:p>
      </dgm:t>
    </dgm:pt>
    <dgm:pt modelId="{E7873C1B-0175-46DA-8ADE-B820CF991C46}" type="sibTrans" cxnId="{09369D81-4F5C-4582-B625-DB75EC6D040D}">
      <dgm:prSet/>
      <dgm:spPr/>
      <dgm:t>
        <a:bodyPr/>
        <a:lstStyle/>
        <a:p>
          <a:endParaRPr lang="lt-LT"/>
        </a:p>
      </dgm:t>
    </dgm:pt>
    <dgm:pt modelId="{853A585F-1064-499D-9736-5F0CABEFA830}">
      <dgm:prSet phldrT="[Tekstas]"/>
      <dgm:spPr/>
      <dgm:t>
        <a:bodyPr/>
        <a:lstStyle/>
        <a:p>
          <a:r>
            <a:rPr lang="lt-LT" b="1" dirty="0"/>
            <a:t>Revizijos komisija</a:t>
          </a:r>
        </a:p>
      </dgm:t>
    </dgm:pt>
    <dgm:pt modelId="{08E76B75-47B2-4F1D-A36C-6291C331CFBC}" type="parTrans" cxnId="{617373DA-F953-42FF-A209-2E1B81430133}">
      <dgm:prSet/>
      <dgm:spPr/>
      <dgm:t>
        <a:bodyPr/>
        <a:lstStyle/>
        <a:p>
          <a:endParaRPr lang="lt-LT"/>
        </a:p>
      </dgm:t>
    </dgm:pt>
    <dgm:pt modelId="{30672496-2037-4AEF-8CCD-4B94F8E2DA7F}" type="sibTrans" cxnId="{617373DA-F953-42FF-A209-2E1B81430133}">
      <dgm:prSet/>
      <dgm:spPr/>
      <dgm:t>
        <a:bodyPr/>
        <a:lstStyle/>
        <a:p>
          <a:endParaRPr lang="lt-LT"/>
        </a:p>
      </dgm:t>
    </dgm:pt>
    <dgm:pt modelId="{59DA5A22-50ED-493F-8979-B144955CBE16}">
      <dgm:prSet phldrT="[Tekstas]"/>
      <dgm:spPr/>
      <dgm:t>
        <a:bodyPr/>
        <a:lstStyle/>
        <a:p>
          <a:r>
            <a:rPr lang="lt-LT" b="1" dirty="0"/>
            <a:t>Asociacijos nariai</a:t>
          </a:r>
        </a:p>
      </dgm:t>
    </dgm:pt>
    <dgm:pt modelId="{52BA12CD-AB3C-488A-B6F7-DD3117184339}" type="parTrans" cxnId="{645097F0-5DDD-446B-9D37-90E97441E302}">
      <dgm:prSet/>
      <dgm:spPr/>
      <dgm:t>
        <a:bodyPr/>
        <a:lstStyle/>
        <a:p>
          <a:endParaRPr lang="lt-LT"/>
        </a:p>
      </dgm:t>
    </dgm:pt>
    <dgm:pt modelId="{3E612D46-FAEB-4319-9EE5-62CBFC20B868}" type="sibTrans" cxnId="{645097F0-5DDD-446B-9D37-90E97441E302}">
      <dgm:prSet/>
      <dgm:spPr/>
      <dgm:t>
        <a:bodyPr/>
        <a:lstStyle/>
        <a:p>
          <a:endParaRPr lang="lt-LT"/>
        </a:p>
      </dgm:t>
    </dgm:pt>
    <dgm:pt modelId="{944236D7-BA50-44B4-AFD2-FD0D77738009}" type="pres">
      <dgm:prSet presAssocID="{54D3E9A2-A082-4A57-9BD1-D69FECAEE47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49F1EDD-0105-41DB-85C8-55CEE8105D95}" type="pres">
      <dgm:prSet presAssocID="{BF8DF518-F4E0-4CE1-8480-82F30254C42B}" presName="hierRoot1" presStyleCnt="0"/>
      <dgm:spPr/>
    </dgm:pt>
    <dgm:pt modelId="{C61BE78B-A220-4BF5-87F1-6CD8CD7D0C5D}" type="pres">
      <dgm:prSet presAssocID="{BF8DF518-F4E0-4CE1-8480-82F30254C42B}" presName="composite" presStyleCnt="0"/>
      <dgm:spPr/>
    </dgm:pt>
    <dgm:pt modelId="{8C487143-F266-46D8-98E2-AF985169CDFF}" type="pres">
      <dgm:prSet presAssocID="{BF8DF518-F4E0-4CE1-8480-82F30254C42B}" presName="background" presStyleLbl="node0" presStyleIdx="0" presStyleCnt="1"/>
      <dgm:spPr/>
    </dgm:pt>
    <dgm:pt modelId="{584E02B3-837A-4459-A665-D22C84908DDF}" type="pres">
      <dgm:prSet presAssocID="{BF8DF518-F4E0-4CE1-8480-82F30254C42B}" presName="text" presStyleLbl="fgAcc0" presStyleIdx="0" presStyleCnt="1">
        <dgm:presLayoutVars>
          <dgm:chPref val="3"/>
        </dgm:presLayoutVars>
      </dgm:prSet>
      <dgm:spPr/>
    </dgm:pt>
    <dgm:pt modelId="{10420CE9-D87D-41B9-BFA7-B5523D0CE9BA}" type="pres">
      <dgm:prSet presAssocID="{BF8DF518-F4E0-4CE1-8480-82F30254C42B}" presName="hierChild2" presStyleCnt="0"/>
      <dgm:spPr/>
    </dgm:pt>
    <dgm:pt modelId="{4A96E013-E66E-42BB-B21A-C5334466CBEB}" type="pres">
      <dgm:prSet presAssocID="{4866413A-650B-4B88-9E29-BBA009C08A17}" presName="Name10" presStyleLbl="parChTrans1D2" presStyleIdx="0" presStyleCnt="2"/>
      <dgm:spPr/>
    </dgm:pt>
    <dgm:pt modelId="{FDEDE2D1-0732-4D2B-B179-D9B5B2252003}" type="pres">
      <dgm:prSet presAssocID="{BB729F78-CA28-4106-9494-1FC318B1E2CE}" presName="hierRoot2" presStyleCnt="0"/>
      <dgm:spPr/>
    </dgm:pt>
    <dgm:pt modelId="{2FBCF81B-4301-4E4F-9B93-DA350BED8435}" type="pres">
      <dgm:prSet presAssocID="{BB729F78-CA28-4106-9494-1FC318B1E2CE}" presName="composite2" presStyleCnt="0"/>
      <dgm:spPr/>
    </dgm:pt>
    <dgm:pt modelId="{81AEA7CF-DFDD-485A-95C5-15FD69616D03}" type="pres">
      <dgm:prSet presAssocID="{BB729F78-CA28-4106-9494-1FC318B1E2CE}" presName="background2" presStyleLbl="node2" presStyleIdx="0" presStyleCnt="2"/>
      <dgm:spPr/>
    </dgm:pt>
    <dgm:pt modelId="{7512533B-3FBF-4165-AA95-EF133206B7C1}" type="pres">
      <dgm:prSet presAssocID="{BB729F78-CA28-4106-9494-1FC318B1E2CE}" presName="text2" presStyleLbl="fgAcc2" presStyleIdx="0" presStyleCnt="2">
        <dgm:presLayoutVars>
          <dgm:chPref val="3"/>
        </dgm:presLayoutVars>
      </dgm:prSet>
      <dgm:spPr/>
    </dgm:pt>
    <dgm:pt modelId="{FFD81C9A-811B-40EC-A994-2DB6749A6632}" type="pres">
      <dgm:prSet presAssocID="{BB729F78-CA28-4106-9494-1FC318B1E2CE}" presName="hierChild3" presStyleCnt="0"/>
      <dgm:spPr/>
    </dgm:pt>
    <dgm:pt modelId="{CCC97535-DDA5-48D4-836B-9BDF3ED7C2DF}" type="pres">
      <dgm:prSet presAssocID="{B0FF08DE-6F5B-4095-A79D-43E9A1DEA2C6}" presName="Name17" presStyleLbl="parChTrans1D3" presStyleIdx="0" presStyleCnt="3"/>
      <dgm:spPr/>
    </dgm:pt>
    <dgm:pt modelId="{67EC6E1D-4DFA-4B1A-BBBD-F5D82C54DB87}" type="pres">
      <dgm:prSet presAssocID="{D82234FF-288B-43EE-A219-0EAD2532E4C2}" presName="hierRoot3" presStyleCnt="0"/>
      <dgm:spPr/>
    </dgm:pt>
    <dgm:pt modelId="{CD5043E5-7124-4699-B971-62FBA2899990}" type="pres">
      <dgm:prSet presAssocID="{D82234FF-288B-43EE-A219-0EAD2532E4C2}" presName="composite3" presStyleCnt="0"/>
      <dgm:spPr/>
    </dgm:pt>
    <dgm:pt modelId="{6C457E35-4F91-459D-87B3-C038E33444B9}" type="pres">
      <dgm:prSet presAssocID="{D82234FF-288B-43EE-A219-0EAD2532E4C2}" presName="background3" presStyleLbl="node3" presStyleIdx="0" presStyleCnt="3"/>
      <dgm:spPr/>
    </dgm:pt>
    <dgm:pt modelId="{B11054DC-3910-4F4D-BB7C-B48D3D2A8FD4}" type="pres">
      <dgm:prSet presAssocID="{D82234FF-288B-43EE-A219-0EAD2532E4C2}" presName="text3" presStyleLbl="fgAcc3" presStyleIdx="0" presStyleCnt="3">
        <dgm:presLayoutVars>
          <dgm:chPref val="3"/>
        </dgm:presLayoutVars>
      </dgm:prSet>
      <dgm:spPr/>
    </dgm:pt>
    <dgm:pt modelId="{C4F99579-7B61-4986-AB40-BF86D52E5C61}" type="pres">
      <dgm:prSet presAssocID="{D82234FF-288B-43EE-A219-0EAD2532E4C2}" presName="hierChild4" presStyleCnt="0"/>
      <dgm:spPr/>
    </dgm:pt>
    <dgm:pt modelId="{DBC4825F-F2E9-48C2-845E-5ADBD62C55B2}" type="pres">
      <dgm:prSet presAssocID="{773047CE-EECA-4FBE-859F-02FA7434BA1C}" presName="Name17" presStyleLbl="parChTrans1D3" presStyleIdx="1" presStyleCnt="3"/>
      <dgm:spPr/>
    </dgm:pt>
    <dgm:pt modelId="{27A642C3-E98C-4DEE-BCB5-2CE5633A9389}" type="pres">
      <dgm:prSet presAssocID="{C4134779-A82B-4A4D-8469-DD410E3533EC}" presName="hierRoot3" presStyleCnt="0"/>
      <dgm:spPr/>
    </dgm:pt>
    <dgm:pt modelId="{1B1C6BF3-DA0B-4A95-A13B-324582EAF9FC}" type="pres">
      <dgm:prSet presAssocID="{C4134779-A82B-4A4D-8469-DD410E3533EC}" presName="composite3" presStyleCnt="0"/>
      <dgm:spPr/>
    </dgm:pt>
    <dgm:pt modelId="{3FF4A60C-6572-4A0A-BBB7-74CA97809D46}" type="pres">
      <dgm:prSet presAssocID="{C4134779-A82B-4A4D-8469-DD410E3533EC}" presName="background3" presStyleLbl="node3" presStyleIdx="1" presStyleCnt="3"/>
      <dgm:spPr/>
    </dgm:pt>
    <dgm:pt modelId="{93CA6F60-3BBA-4440-8B2E-A8CA38F0EEA4}" type="pres">
      <dgm:prSet presAssocID="{C4134779-A82B-4A4D-8469-DD410E3533EC}" presName="text3" presStyleLbl="fgAcc3" presStyleIdx="1" presStyleCnt="3">
        <dgm:presLayoutVars>
          <dgm:chPref val="3"/>
        </dgm:presLayoutVars>
      </dgm:prSet>
      <dgm:spPr/>
    </dgm:pt>
    <dgm:pt modelId="{01EA9B43-55F8-443B-A60B-B73B05B0E08F}" type="pres">
      <dgm:prSet presAssocID="{C4134779-A82B-4A4D-8469-DD410E3533EC}" presName="hierChild4" presStyleCnt="0"/>
      <dgm:spPr/>
    </dgm:pt>
    <dgm:pt modelId="{0B9112B4-977E-40E3-960D-D3F49831FF83}" type="pres">
      <dgm:prSet presAssocID="{08E76B75-47B2-4F1D-A36C-6291C331CFBC}" presName="Name10" presStyleLbl="parChTrans1D2" presStyleIdx="1" presStyleCnt="2"/>
      <dgm:spPr/>
    </dgm:pt>
    <dgm:pt modelId="{D8989988-D9AE-4D1D-9B82-8ABEDF060F8C}" type="pres">
      <dgm:prSet presAssocID="{853A585F-1064-499D-9736-5F0CABEFA830}" presName="hierRoot2" presStyleCnt="0"/>
      <dgm:spPr/>
    </dgm:pt>
    <dgm:pt modelId="{154D38EC-12EC-47F5-94FA-FDD97860DA14}" type="pres">
      <dgm:prSet presAssocID="{853A585F-1064-499D-9736-5F0CABEFA830}" presName="composite2" presStyleCnt="0"/>
      <dgm:spPr/>
    </dgm:pt>
    <dgm:pt modelId="{597FF1D9-1AA3-42E2-801B-83B6085F2653}" type="pres">
      <dgm:prSet presAssocID="{853A585F-1064-499D-9736-5F0CABEFA830}" presName="background2" presStyleLbl="node2" presStyleIdx="1" presStyleCnt="2"/>
      <dgm:spPr/>
    </dgm:pt>
    <dgm:pt modelId="{5554C74A-0D71-4E91-9A14-A941BF7E475A}" type="pres">
      <dgm:prSet presAssocID="{853A585F-1064-499D-9736-5F0CABEFA830}" presName="text2" presStyleLbl="fgAcc2" presStyleIdx="1" presStyleCnt="2">
        <dgm:presLayoutVars>
          <dgm:chPref val="3"/>
        </dgm:presLayoutVars>
      </dgm:prSet>
      <dgm:spPr/>
    </dgm:pt>
    <dgm:pt modelId="{0FD9CA8C-8801-4219-BE78-BD4983DFB8EC}" type="pres">
      <dgm:prSet presAssocID="{853A585F-1064-499D-9736-5F0CABEFA830}" presName="hierChild3" presStyleCnt="0"/>
      <dgm:spPr/>
    </dgm:pt>
    <dgm:pt modelId="{05612980-9F9E-4D25-A190-31E095471BC8}" type="pres">
      <dgm:prSet presAssocID="{52BA12CD-AB3C-488A-B6F7-DD3117184339}" presName="Name17" presStyleLbl="parChTrans1D3" presStyleIdx="2" presStyleCnt="3"/>
      <dgm:spPr/>
    </dgm:pt>
    <dgm:pt modelId="{BF27D04B-204B-4D6E-A580-FC10DDC710B4}" type="pres">
      <dgm:prSet presAssocID="{59DA5A22-50ED-493F-8979-B144955CBE16}" presName="hierRoot3" presStyleCnt="0"/>
      <dgm:spPr/>
    </dgm:pt>
    <dgm:pt modelId="{162EB961-A45C-43C0-8106-4AE58019E68B}" type="pres">
      <dgm:prSet presAssocID="{59DA5A22-50ED-493F-8979-B144955CBE16}" presName="composite3" presStyleCnt="0"/>
      <dgm:spPr/>
    </dgm:pt>
    <dgm:pt modelId="{FA2EC7E3-F8DB-49AE-9C83-80E9C05D9B3E}" type="pres">
      <dgm:prSet presAssocID="{59DA5A22-50ED-493F-8979-B144955CBE16}" presName="background3" presStyleLbl="node3" presStyleIdx="2" presStyleCnt="3"/>
      <dgm:spPr/>
    </dgm:pt>
    <dgm:pt modelId="{AE8B3034-DA44-4F88-9ADE-79C5F5B8E86B}" type="pres">
      <dgm:prSet presAssocID="{59DA5A22-50ED-493F-8979-B144955CBE16}" presName="text3" presStyleLbl="fgAcc3" presStyleIdx="2" presStyleCnt="3">
        <dgm:presLayoutVars>
          <dgm:chPref val="3"/>
        </dgm:presLayoutVars>
      </dgm:prSet>
      <dgm:spPr/>
    </dgm:pt>
    <dgm:pt modelId="{032D539F-8981-4EFA-AA7E-877466148D9D}" type="pres">
      <dgm:prSet presAssocID="{59DA5A22-50ED-493F-8979-B144955CBE16}" presName="hierChild4" presStyleCnt="0"/>
      <dgm:spPr/>
    </dgm:pt>
  </dgm:ptLst>
  <dgm:cxnLst>
    <dgm:cxn modelId="{F645EA01-8B2E-4965-A06A-803CAF5BAB8F}" type="presOf" srcId="{59DA5A22-50ED-493F-8979-B144955CBE16}" destId="{AE8B3034-DA44-4F88-9ADE-79C5F5B8E86B}" srcOrd="0" destOrd="0" presId="urn:microsoft.com/office/officeart/2005/8/layout/hierarchy1"/>
    <dgm:cxn modelId="{5F999D24-330C-462C-9621-D8967316DF39}" type="presOf" srcId="{D82234FF-288B-43EE-A219-0EAD2532E4C2}" destId="{B11054DC-3910-4F4D-BB7C-B48D3D2A8FD4}" srcOrd="0" destOrd="0" presId="urn:microsoft.com/office/officeart/2005/8/layout/hierarchy1"/>
    <dgm:cxn modelId="{E187302F-99AA-4165-85D7-6434BAD51E57}" srcId="{BB729F78-CA28-4106-9494-1FC318B1E2CE}" destId="{D82234FF-288B-43EE-A219-0EAD2532E4C2}" srcOrd="0" destOrd="0" parTransId="{B0FF08DE-6F5B-4095-A79D-43E9A1DEA2C6}" sibTransId="{589805E2-DE84-471C-BACC-08FE3695A1E8}"/>
    <dgm:cxn modelId="{8783EF39-21F5-46CD-A73D-4463E52C287C}" type="presOf" srcId="{BF8DF518-F4E0-4CE1-8480-82F30254C42B}" destId="{584E02B3-837A-4459-A665-D22C84908DDF}" srcOrd="0" destOrd="0" presId="urn:microsoft.com/office/officeart/2005/8/layout/hierarchy1"/>
    <dgm:cxn modelId="{4AA81D41-ABFF-469C-89CE-41410EC0D554}" type="presOf" srcId="{C4134779-A82B-4A4D-8469-DD410E3533EC}" destId="{93CA6F60-3BBA-4440-8B2E-A8CA38F0EEA4}" srcOrd="0" destOrd="0" presId="urn:microsoft.com/office/officeart/2005/8/layout/hierarchy1"/>
    <dgm:cxn modelId="{0C554643-5269-4D97-A9CC-58AA4E619C31}" type="presOf" srcId="{08E76B75-47B2-4F1D-A36C-6291C331CFBC}" destId="{0B9112B4-977E-40E3-960D-D3F49831FF83}" srcOrd="0" destOrd="0" presId="urn:microsoft.com/office/officeart/2005/8/layout/hierarchy1"/>
    <dgm:cxn modelId="{1F4E8446-7EF6-4474-9780-DC586D6178A7}" type="presOf" srcId="{B0FF08DE-6F5B-4095-A79D-43E9A1DEA2C6}" destId="{CCC97535-DDA5-48D4-836B-9BDF3ED7C2DF}" srcOrd="0" destOrd="0" presId="urn:microsoft.com/office/officeart/2005/8/layout/hierarchy1"/>
    <dgm:cxn modelId="{3C7AB36B-5996-4514-81D8-F888DD262D40}" type="presOf" srcId="{52BA12CD-AB3C-488A-B6F7-DD3117184339}" destId="{05612980-9F9E-4D25-A190-31E095471BC8}" srcOrd="0" destOrd="0" presId="urn:microsoft.com/office/officeart/2005/8/layout/hierarchy1"/>
    <dgm:cxn modelId="{25FBA14C-5818-488C-A3C8-B5AF10F1029E}" type="presOf" srcId="{4866413A-650B-4B88-9E29-BBA009C08A17}" destId="{4A96E013-E66E-42BB-B21A-C5334466CBEB}" srcOrd="0" destOrd="0" presId="urn:microsoft.com/office/officeart/2005/8/layout/hierarchy1"/>
    <dgm:cxn modelId="{BEC5E671-5363-4EF9-B9A3-39F639721A8D}" type="presOf" srcId="{773047CE-EECA-4FBE-859F-02FA7434BA1C}" destId="{DBC4825F-F2E9-48C2-845E-5ADBD62C55B2}" srcOrd="0" destOrd="0" presId="urn:microsoft.com/office/officeart/2005/8/layout/hierarchy1"/>
    <dgm:cxn modelId="{6873097D-E442-4387-89FF-04D226939A18}" srcId="{54D3E9A2-A082-4A57-9BD1-D69FECAEE478}" destId="{BF8DF518-F4E0-4CE1-8480-82F30254C42B}" srcOrd="0" destOrd="0" parTransId="{A72A0ECC-114F-4940-B621-846041D3F5DA}" sibTransId="{909700E2-030F-48CB-8D84-3196F3373423}"/>
    <dgm:cxn modelId="{09369D81-4F5C-4582-B625-DB75EC6D040D}" srcId="{BB729F78-CA28-4106-9494-1FC318B1E2CE}" destId="{C4134779-A82B-4A4D-8469-DD410E3533EC}" srcOrd="1" destOrd="0" parTransId="{773047CE-EECA-4FBE-859F-02FA7434BA1C}" sibTransId="{E7873C1B-0175-46DA-8ADE-B820CF991C46}"/>
    <dgm:cxn modelId="{C393E8BD-DB60-42B2-BAA3-B359B34AAA64}" type="presOf" srcId="{853A585F-1064-499D-9736-5F0CABEFA830}" destId="{5554C74A-0D71-4E91-9A14-A941BF7E475A}" srcOrd="0" destOrd="0" presId="urn:microsoft.com/office/officeart/2005/8/layout/hierarchy1"/>
    <dgm:cxn modelId="{C36E81D1-FC98-4A4E-A538-D437C571DE3E}" type="presOf" srcId="{BB729F78-CA28-4106-9494-1FC318B1E2CE}" destId="{7512533B-3FBF-4165-AA95-EF133206B7C1}" srcOrd="0" destOrd="0" presId="urn:microsoft.com/office/officeart/2005/8/layout/hierarchy1"/>
    <dgm:cxn modelId="{617373DA-F953-42FF-A209-2E1B81430133}" srcId="{BF8DF518-F4E0-4CE1-8480-82F30254C42B}" destId="{853A585F-1064-499D-9736-5F0CABEFA830}" srcOrd="1" destOrd="0" parTransId="{08E76B75-47B2-4F1D-A36C-6291C331CFBC}" sibTransId="{30672496-2037-4AEF-8CCD-4B94F8E2DA7F}"/>
    <dgm:cxn modelId="{6A9155DB-0720-46EF-8E0B-AD172E568FF3}" srcId="{BF8DF518-F4E0-4CE1-8480-82F30254C42B}" destId="{BB729F78-CA28-4106-9494-1FC318B1E2CE}" srcOrd="0" destOrd="0" parTransId="{4866413A-650B-4B88-9E29-BBA009C08A17}" sibTransId="{BA47D3E8-EE53-4A52-A21D-DDE112660682}"/>
    <dgm:cxn modelId="{645097F0-5DDD-446B-9D37-90E97441E302}" srcId="{853A585F-1064-499D-9736-5F0CABEFA830}" destId="{59DA5A22-50ED-493F-8979-B144955CBE16}" srcOrd="0" destOrd="0" parTransId="{52BA12CD-AB3C-488A-B6F7-DD3117184339}" sibTransId="{3E612D46-FAEB-4319-9EE5-62CBFC20B868}"/>
    <dgm:cxn modelId="{C73FE7FC-4E28-469C-989E-AD316E369113}" type="presOf" srcId="{54D3E9A2-A082-4A57-9BD1-D69FECAEE478}" destId="{944236D7-BA50-44B4-AFD2-FD0D77738009}" srcOrd="0" destOrd="0" presId="urn:microsoft.com/office/officeart/2005/8/layout/hierarchy1"/>
    <dgm:cxn modelId="{61893352-0315-4A71-A788-38B65DB48A0E}" type="presParOf" srcId="{944236D7-BA50-44B4-AFD2-FD0D77738009}" destId="{349F1EDD-0105-41DB-85C8-55CEE8105D95}" srcOrd="0" destOrd="0" presId="urn:microsoft.com/office/officeart/2005/8/layout/hierarchy1"/>
    <dgm:cxn modelId="{67F09D90-4AF6-4D7E-8F82-1298211F4E96}" type="presParOf" srcId="{349F1EDD-0105-41DB-85C8-55CEE8105D95}" destId="{C61BE78B-A220-4BF5-87F1-6CD8CD7D0C5D}" srcOrd="0" destOrd="0" presId="urn:microsoft.com/office/officeart/2005/8/layout/hierarchy1"/>
    <dgm:cxn modelId="{1FCA83A7-AF92-4E76-B6AD-FA115E91ADBE}" type="presParOf" srcId="{C61BE78B-A220-4BF5-87F1-6CD8CD7D0C5D}" destId="{8C487143-F266-46D8-98E2-AF985169CDFF}" srcOrd="0" destOrd="0" presId="urn:microsoft.com/office/officeart/2005/8/layout/hierarchy1"/>
    <dgm:cxn modelId="{77F74A7C-54CD-471A-B9EE-3C85295735CF}" type="presParOf" srcId="{C61BE78B-A220-4BF5-87F1-6CD8CD7D0C5D}" destId="{584E02B3-837A-4459-A665-D22C84908DDF}" srcOrd="1" destOrd="0" presId="urn:microsoft.com/office/officeart/2005/8/layout/hierarchy1"/>
    <dgm:cxn modelId="{F47407ED-28AC-4C90-84F4-FDDE33A7485D}" type="presParOf" srcId="{349F1EDD-0105-41DB-85C8-55CEE8105D95}" destId="{10420CE9-D87D-41B9-BFA7-B5523D0CE9BA}" srcOrd="1" destOrd="0" presId="urn:microsoft.com/office/officeart/2005/8/layout/hierarchy1"/>
    <dgm:cxn modelId="{34D55C80-BF81-41CB-A928-8429E7C16884}" type="presParOf" srcId="{10420CE9-D87D-41B9-BFA7-B5523D0CE9BA}" destId="{4A96E013-E66E-42BB-B21A-C5334466CBEB}" srcOrd="0" destOrd="0" presId="urn:microsoft.com/office/officeart/2005/8/layout/hierarchy1"/>
    <dgm:cxn modelId="{8EE468FE-AB85-46BF-BBC7-D41917BB740B}" type="presParOf" srcId="{10420CE9-D87D-41B9-BFA7-B5523D0CE9BA}" destId="{FDEDE2D1-0732-4D2B-B179-D9B5B2252003}" srcOrd="1" destOrd="0" presId="urn:microsoft.com/office/officeart/2005/8/layout/hierarchy1"/>
    <dgm:cxn modelId="{A7B873F4-2C5D-443D-AF80-AE3734A9B46C}" type="presParOf" srcId="{FDEDE2D1-0732-4D2B-B179-D9B5B2252003}" destId="{2FBCF81B-4301-4E4F-9B93-DA350BED8435}" srcOrd="0" destOrd="0" presId="urn:microsoft.com/office/officeart/2005/8/layout/hierarchy1"/>
    <dgm:cxn modelId="{5EBC70CF-DEA7-4533-A0B2-06339D2C3F41}" type="presParOf" srcId="{2FBCF81B-4301-4E4F-9B93-DA350BED8435}" destId="{81AEA7CF-DFDD-485A-95C5-15FD69616D03}" srcOrd="0" destOrd="0" presId="urn:microsoft.com/office/officeart/2005/8/layout/hierarchy1"/>
    <dgm:cxn modelId="{9B43AE57-EF52-4169-A663-B37E628901EB}" type="presParOf" srcId="{2FBCF81B-4301-4E4F-9B93-DA350BED8435}" destId="{7512533B-3FBF-4165-AA95-EF133206B7C1}" srcOrd="1" destOrd="0" presId="urn:microsoft.com/office/officeart/2005/8/layout/hierarchy1"/>
    <dgm:cxn modelId="{5E1807A1-46CD-4218-836B-57CC4F2211AD}" type="presParOf" srcId="{FDEDE2D1-0732-4D2B-B179-D9B5B2252003}" destId="{FFD81C9A-811B-40EC-A994-2DB6749A6632}" srcOrd="1" destOrd="0" presId="urn:microsoft.com/office/officeart/2005/8/layout/hierarchy1"/>
    <dgm:cxn modelId="{B8B141C8-C913-418C-848B-0BED59F3079B}" type="presParOf" srcId="{FFD81C9A-811B-40EC-A994-2DB6749A6632}" destId="{CCC97535-DDA5-48D4-836B-9BDF3ED7C2DF}" srcOrd="0" destOrd="0" presId="urn:microsoft.com/office/officeart/2005/8/layout/hierarchy1"/>
    <dgm:cxn modelId="{6AF6577E-0975-4C14-9632-ED7C83391807}" type="presParOf" srcId="{FFD81C9A-811B-40EC-A994-2DB6749A6632}" destId="{67EC6E1D-4DFA-4B1A-BBBD-F5D82C54DB87}" srcOrd="1" destOrd="0" presId="urn:microsoft.com/office/officeart/2005/8/layout/hierarchy1"/>
    <dgm:cxn modelId="{0C85BBD8-ADFF-4F75-B467-A6A578194ABE}" type="presParOf" srcId="{67EC6E1D-4DFA-4B1A-BBBD-F5D82C54DB87}" destId="{CD5043E5-7124-4699-B971-62FBA2899990}" srcOrd="0" destOrd="0" presId="urn:microsoft.com/office/officeart/2005/8/layout/hierarchy1"/>
    <dgm:cxn modelId="{4799D02E-EA2A-4CB4-8485-4607D7432AAB}" type="presParOf" srcId="{CD5043E5-7124-4699-B971-62FBA2899990}" destId="{6C457E35-4F91-459D-87B3-C038E33444B9}" srcOrd="0" destOrd="0" presId="urn:microsoft.com/office/officeart/2005/8/layout/hierarchy1"/>
    <dgm:cxn modelId="{CB905D06-7AE7-489A-98FD-0B4613AD55C0}" type="presParOf" srcId="{CD5043E5-7124-4699-B971-62FBA2899990}" destId="{B11054DC-3910-4F4D-BB7C-B48D3D2A8FD4}" srcOrd="1" destOrd="0" presId="urn:microsoft.com/office/officeart/2005/8/layout/hierarchy1"/>
    <dgm:cxn modelId="{17620DBC-5A08-4CBA-A0C3-7BCC87F88DFE}" type="presParOf" srcId="{67EC6E1D-4DFA-4B1A-BBBD-F5D82C54DB87}" destId="{C4F99579-7B61-4986-AB40-BF86D52E5C61}" srcOrd="1" destOrd="0" presId="urn:microsoft.com/office/officeart/2005/8/layout/hierarchy1"/>
    <dgm:cxn modelId="{BE94E7BA-6F80-461E-A980-63E418C80C27}" type="presParOf" srcId="{FFD81C9A-811B-40EC-A994-2DB6749A6632}" destId="{DBC4825F-F2E9-48C2-845E-5ADBD62C55B2}" srcOrd="2" destOrd="0" presId="urn:microsoft.com/office/officeart/2005/8/layout/hierarchy1"/>
    <dgm:cxn modelId="{6B31D16F-D2A4-441B-818B-349D556E82B4}" type="presParOf" srcId="{FFD81C9A-811B-40EC-A994-2DB6749A6632}" destId="{27A642C3-E98C-4DEE-BCB5-2CE5633A9389}" srcOrd="3" destOrd="0" presId="urn:microsoft.com/office/officeart/2005/8/layout/hierarchy1"/>
    <dgm:cxn modelId="{CE7AF371-FBD9-4DB7-AA34-2E8984785DEA}" type="presParOf" srcId="{27A642C3-E98C-4DEE-BCB5-2CE5633A9389}" destId="{1B1C6BF3-DA0B-4A95-A13B-324582EAF9FC}" srcOrd="0" destOrd="0" presId="urn:microsoft.com/office/officeart/2005/8/layout/hierarchy1"/>
    <dgm:cxn modelId="{9E86D648-8612-48C0-A58C-5624130FE7D4}" type="presParOf" srcId="{1B1C6BF3-DA0B-4A95-A13B-324582EAF9FC}" destId="{3FF4A60C-6572-4A0A-BBB7-74CA97809D46}" srcOrd="0" destOrd="0" presId="urn:microsoft.com/office/officeart/2005/8/layout/hierarchy1"/>
    <dgm:cxn modelId="{CECA3458-304D-416E-B677-18B9395CC426}" type="presParOf" srcId="{1B1C6BF3-DA0B-4A95-A13B-324582EAF9FC}" destId="{93CA6F60-3BBA-4440-8B2E-A8CA38F0EEA4}" srcOrd="1" destOrd="0" presId="urn:microsoft.com/office/officeart/2005/8/layout/hierarchy1"/>
    <dgm:cxn modelId="{55687D56-AB1E-4D3C-AFE4-44DA940F7B7C}" type="presParOf" srcId="{27A642C3-E98C-4DEE-BCB5-2CE5633A9389}" destId="{01EA9B43-55F8-443B-A60B-B73B05B0E08F}" srcOrd="1" destOrd="0" presId="urn:microsoft.com/office/officeart/2005/8/layout/hierarchy1"/>
    <dgm:cxn modelId="{E4EE7362-1293-4EB7-96DD-109166B0EFE3}" type="presParOf" srcId="{10420CE9-D87D-41B9-BFA7-B5523D0CE9BA}" destId="{0B9112B4-977E-40E3-960D-D3F49831FF83}" srcOrd="2" destOrd="0" presId="urn:microsoft.com/office/officeart/2005/8/layout/hierarchy1"/>
    <dgm:cxn modelId="{C5B6143B-FD2D-4509-BB5C-33EC2627904F}" type="presParOf" srcId="{10420CE9-D87D-41B9-BFA7-B5523D0CE9BA}" destId="{D8989988-D9AE-4D1D-9B82-8ABEDF060F8C}" srcOrd="3" destOrd="0" presId="urn:microsoft.com/office/officeart/2005/8/layout/hierarchy1"/>
    <dgm:cxn modelId="{0395BD7A-4FD7-4C8B-B979-21C4461D6FCB}" type="presParOf" srcId="{D8989988-D9AE-4D1D-9B82-8ABEDF060F8C}" destId="{154D38EC-12EC-47F5-94FA-FDD97860DA14}" srcOrd="0" destOrd="0" presId="urn:microsoft.com/office/officeart/2005/8/layout/hierarchy1"/>
    <dgm:cxn modelId="{A60AF479-1F3C-4423-ABEB-AC447112E2D2}" type="presParOf" srcId="{154D38EC-12EC-47F5-94FA-FDD97860DA14}" destId="{597FF1D9-1AA3-42E2-801B-83B6085F2653}" srcOrd="0" destOrd="0" presId="urn:microsoft.com/office/officeart/2005/8/layout/hierarchy1"/>
    <dgm:cxn modelId="{9125E47E-A73D-42CE-ABFB-E75673BD2C9E}" type="presParOf" srcId="{154D38EC-12EC-47F5-94FA-FDD97860DA14}" destId="{5554C74A-0D71-4E91-9A14-A941BF7E475A}" srcOrd="1" destOrd="0" presId="urn:microsoft.com/office/officeart/2005/8/layout/hierarchy1"/>
    <dgm:cxn modelId="{022645FE-E7EE-4C3A-BFA3-D5631D67BED6}" type="presParOf" srcId="{D8989988-D9AE-4D1D-9B82-8ABEDF060F8C}" destId="{0FD9CA8C-8801-4219-BE78-BD4983DFB8EC}" srcOrd="1" destOrd="0" presId="urn:microsoft.com/office/officeart/2005/8/layout/hierarchy1"/>
    <dgm:cxn modelId="{42E8E3C5-2344-4F1A-A673-B0E0346BD64C}" type="presParOf" srcId="{0FD9CA8C-8801-4219-BE78-BD4983DFB8EC}" destId="{05612980-9F9E-4D25-A190-31E095471BC8}" srcOrd="0" destOrd="0" presId="urn:microsoft.com/office/officeart/2005/8/layout/hierarchy1"/>
    <dgm:cxn modelId="{4D64DA6A-E979-4507-9476-A4FD231B8DF8}" type="presParOf" srcId="{0FD9CA8C-8801-4219-BE78-BD4983DFB8EC}" destId="{BF27D04B-204B-4D6E-A580-FC10DDC710B4}" srcOrd="1" destOrd="0" presId="urn:microsoft.com/office/officeart/2005/8/layout/hierarchy1"/>
    <dgm:cxn modelId="{E30ED04F-E274-45CA-9702-C554535B2E91}" type="presParOf" srcId="{BF27D04B-204B-4D6E-A580-FC10DDC710B4}" destId="{162EB961-A45C-43C0-8106-4AE58019E68B}" srcOrd="0" destOrd="0" presId="urn:microsoft.com/office/officeart/2005/8/layout/hierarchy1"/>
    <dgm:cxn modelId="{A2186D66-C467-4249-A433-10DC695A4C30}" type="presParOf" srcId="{162EB961-A45C-43C0-8106-4AE58019E68B}" destId="{FA2EC7E3-F8DB-49AE-9C83-80E9C05D9B3E}" srcOrd="0" destOrd="0" presId="urn:microsoft.com/office/officeart/2005/8/layout/hierarchy1"/>
    <dgm:cxn modelId="{5847FC7E-375E-4403-AA30-0E83CA88E08F}" type="presParOf" srcId="{162EB961-A45C-43C0-8106-4AE58019E68B}" destId="{AE8B3034-DA44-4F88-9ADE-79C5F5B8E86B}" srcOrd="1" destOrd="0" presId="urn:microsoft.com/office/officeart/2005/8/layout/hierarchy1"/>
    <dgm:cxn modelId="{79D28C6F-5287-4752-84E6-D42D6D27E305}" type="presParOf" srcId="{BF27D04B-204B-4D6E-A580-FC10DDC710B4}" destId="{032D539F-8981-4EFA-AA7E-877466148D9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612980-9F9E-4D25-A190-31E095471BC8}">
      <dsp:nvSpPr>
        <dsp:cNvPr id="0" name=""/>
        <dsp:cNvSpPr/>
      </dsp:nvSpPr>
      <dsp:spPr>
        <a:xfrm>
          <a:off x="4137660" y="1926983"/>
          <a:ext cx="91440" cy="3590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9016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9112B4-977E-40E3-960D-D3F49831FF83}">
      <dsp:nvSpPr>
        <dsp:cNvPr id="0" name=""/>
        <dsp:cNvSpPr/>
      </dsp:nvSpPr>
      <dsp:spPr>
        <a:xfrm>
          <a:off x="3051810" y="784098"/>
          <a:ext cx="1131569" cy="3590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659"/>
              </a:lnTo>
              <a:lnTo>
                <a:pt x="1131569" y="244659"/>
              </a:lnTo>
              <a:lnTo>
                <a:pt x="1131569" y="359016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C4825F-F2E9-48C2-845E-5ADBD62C55B2}">
      <dsp:nvSpPr>
        <dsp:cNvPr id="0" name=""/>
        <dsp:cNvSpPr/>
      </dsp:nvSpPr>
      <dsp:spPr>
        <a:xfrm>
          <a:off x="1920240" y="1926983"/>
          <a:ext cx="754380" cy="3590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659"/>
              </a:lnTo>
              <a:lnTo>
                <a:pt x="754380" y="244659"/>
              </a:lnTo>
              <a:lnTo>
                <a:pt x="754380" y="359016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C97535-DDA5-48D4-836B-9BDF3ED7C2DF}">
      <dsp:nvSpPr>
        <dsp:cNvPr id="0" name=""/>
        <dsp:cNvSpPr/>
      </dsp:nvSpPr>
      <dsp:spPr>
        <a:xfrm>
          <a:off x="1165860" y="1926983"/>
          <a:ext cx="754380" cy="359016"/>
        </a:xfrm>
        <a:custGeom>
          <a:avLst/>
          <a:gdLst/>
          <a:ahLst/>
          <a:cxnLst/>
          <a:rect l="0" t="0" r="0" b="0"/>
          <a:pathLst>
            <a:path>
              <a:moveTo>
                <a:pt x="754380" y="0"/>
              </a:moveTo>
              <a:lnTo>
                <a:pt x="754380" y="244659"/>
              </a:lnTo>
              <a:lnTo>
                <a:pt x="0" y="244659"/>
              </a:lnTo>
              <a:lnTo>
                <a:pt x="0" y="359016"/>
              </a:lnTo>
            </a:path>
          </a:pathLst>
        </a:custGeom>
        <a:noFill/>
        <a:ln w="48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96E013-E66E-42BB-B21A-C5334466CBEB}">
      <dsp:nvSpPr>
        <dsp:cNvPr id="0" name=""/>
        <dsp:cNvSpPr/>
      </dsp:nvSpPr>
      <dsp:spPr>
        <a:xfrm>
          <a:off x="1920240" y="784098"/>
          <a:ext cx="1131570" cy="359016"/>
        </a:xfrm>
        <a:custGeom>
          <a:avLst/>
          <a:gdLst/>
          <a:ahLst/>
          <a:cxnLst/>
          <a:rect l="0" t="0" r="0" b="0"/>
          <a:pathLst>
            <a:path>
              <a:moveTo>
                <a:pt x="1131570" y="0"/>
              </a:moveTo>
              <a:lnTo>
                <a:pt x="1131570" y="244659"/>
              </a:lnTo>
              <a:lnTo>
                <a:pt x="0" y="244659"/>
              </a:lnTo>
              <a:lnTo>
                <a:pt x="0" y="359016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487143-F266-46D8-98E2-AF985169CDFF}">
      <dsp:nvSpPr>
        <dsp:cNvPr id="0" name=""/>
        <dsp:cNvSpPr/>
      </dsp:nvSpPr>
      <dsp:spPr>
        <a:xfrm>
          <a:off x="2434590" y="228"/>
          <a:ext cx="1234440" cy="7838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4E02B3-837A-4459-A665-D22C84908DDF}">
      <dsp:nvSpPr>
        <dsp:cNvPr id="0" name=""/>
        <dsp:cNvSpPr/>
      </dsp:nvSpPr>
      <dsp:spPr>
        <a:xfrm>
          <a:off x="2571750" y="130530"/>
          <a:ext cx="1234440" cy="7838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1500" b="1" kern="1200" dirty="0" err="1"/>
            <a:t>LChMA</a:t>
          </a:r>
          <a:r>
            <a:rPr lang="lt-LT" sz="1500" b="1" kern="1200" dirty="0"/>
            <a:t> prezidentas</a:t>
          </a:r>
        </a:p>
      </dsp:txBody>
      <dsp:txXfrm>
        <a:off x="2594709" y="153489"/>
        <a:ext cx="1188522" cy="737951"/>
      </dsp:txXfrm>
    </dsp:sp>
    <dsp:sp modelId="{81AEA7CF-DFDD-485A-95C5-15FD69616D03}">
      <dsp:nvSpPr>
        <dsp:cNvPr id="0" name=""/>
        <dsp:cNvSpPr/>
      </dsp:nvSpPr>
      <dsp:spPr>
        <a:xfrm>
          <a:off x="1303020" y="1143114"/>
          <a:ext cx="1234440" cy="7838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12533B-3FBF-4165-AA95-EF133206B7C1}">
      <dsp:nvSpPr>
        <dsp:cNvPr id="0" name=""/>
        <dsp:cNvSpPr/>
      </dsp:nvSpPr>
      <dsp:spPr>
        <a:xfrm>
          <a:off x="1440180" y="1273416"/>
          <a:ext cx="1234440" cy="7838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1500" b="1" kern="1200" dirty="0" err="1"/>
            <a:t>LChMA</a:t>
          </a:r>
          <a:r>
            <a:rPr lang="lt-LT" sz="1500" b="1" kern="1200" dirty="0"/>
            <a:t> taryba</a:t>
          </a:r>
        </a:p>
      </dsp:txBody>
      <dsp:txXfrm>
        <a:off x="1463139" y="1296375"/>
        <a:ext cx="1188522" cy="737951"/>
      </dsp:txXfrm>
    </dsp:sp>
    <dsp:sp modelId="{6C457E35-4F91-459D-87B3-C038E33444B9}">
      <dsp:nvSpPr>
        <dsp:cNvPr id="0" name=""/>
        <dsp:cNvSpPr/>
      </dsp:nvSpPr>
      <dsp:spPr>
        <a:xfrm>
          <a:off x="548639" y="2285999"/>
          <a:ext cx="1234440" cy="7838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1054DC-3910-4F4D-BB7C-B48D3D2A8FD4}">
      <dsp:nvSpPr>
        <dsp:cNvPr id="0" name=""/>
        <dsp:cNvSpPr/>
      </dsp:nvSpPr>
      <dsp:spPr>
        <a:xfrm>
          <a:off x="685799" y="2416301"/>
          <a:ext cx="1234440" cy="7838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1500" b="1" kern="1200" dirty="0"/>
            <a:t>Asociacijos nariai</a:t>
          </a:r>
        </a:p>
      </dsp:txBody>
      <dsp:txXfrm>
        <a:off x="708758" y="2439260"/>
        <a:ext cx="1188522" cy="737951"/>
      </dsp:txXfrm>
    </dsp:sp>
    <dsp:sp modelId="{3FF4A60C-6572-4A0A-BBB7-74CA97809D46}">
      <dsp:nvSpPr>
        <dsp:cNvPr id="0" name=""/>
        <dsp:cNvSpPr/>
      </dsp:nvSpPr>
      <dsp:spPr>
        <a:xfrm>
          <a:off x="2057400" y="2285999"/>
          <a:ext cx="1234440" cy="7838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CA6F60-3BBA-4440-8B2E-A8CA38F0EEA4}">
      <dsp:nvSpPr>
        <dsp:cNvPr id="0" name=""/>
        <dsp:cNvSpPr/>
      </dsp:nvSpPr>
      <dsp:spPr>
        <a:xfrm>
          <a:off x="2194560" y="2416301"/>
          <a:ext cx="1234440" cy="7838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1500" b="1" kern="1200" dirty="0"/>
            <a:t>Asociacijos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1500" b="1" kern="1200" dirty="0"/>
            <a:t>nariai</a:t>
          </a:r>
        </a:p>
      </dsp:txBody>
      <dsp:txXfrm>
        <a:off x="2217519" y="2439260"/>
        <a:ext cx="1188522" cy="737951"/>
      </dsp:txXfrm>
    </dsp:sp>
    <dsp:sp modelId="{597FF1D9-1AA3-42E2-801B-83B6085F2653}">
      <dsp:nvSpPr>
        <dsp:cNvPr id="0" name=""/>
        <dsp:cNvSpPr/>
      </dsp:nvSpPr>
      <dsp:spPr>
        <a:xfrm>
          <a:off x="3566160" y="1143114"/>
          <a:ext cx="1234440" cy="7838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54C74A-0D71-4E91-9A14-A941BF7E475A}">
      <dsp:nvSpPr>
        <dsp:cNvPr id="0" name=""/>
        <dsp:cNvSpPr/>
      </dsp:nvSpPr>
      <dsp:spPr>
        <a:xfrm>
          <a:off x="3703320" y="1273416"/>
          <a:ext cx="1234440" cy="7838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1500" b="1" kern="1200" dirty="0"/>
            <a:t>Revizijos komisija</a:t>
          </a:r>
        </a:p>
      </dsp:txBody>
      <dsp:txXfrm>
        <a:off x="3726279" y="1296375"/>
        <a:ext cx="1188522" cy="737951"/>
      </dsp:txXfrm>
    </dsp:sp>
    <dsp:sp modelId="{FA2EC7E3-F8DB-49AE-9C83-80E9C05D9B3E}">
      <dsp:nvSpPr>
        <dsp:cNvPr id="0" name=""/>
        <dsp:cNvSpPr/>
      </dsp:nvSpPr>
      <dsp:spPr>
        <a:xfrm>
          <a:off x="3566160" y="2285999"/>
          <a:ext cx="1234440" cy="7838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8B3034-DA44-4F88-9ADE-79C5F5B8E86B}">
      <dsp:nvSpPr>
        <dsp:cNvPr id="0" name=""/>
        <dsp:cNvSpPr/>
      </dsp:nvSpPr>
      <dsp:spPr>
        <a:xfrm>
          <a:off x="3703320" y="2416301"/>
          <a:ext cx="1234440" cy="7838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1500" b="1" kern="1200" dirty="0"/>
            <a:t>Asociacijos nariai</a:t>
          </a:r>
        </a:p>
      </dsp:txBody>
      <dsp:txXfrm>
        <a:off x="3726279" y="2439260"/>
        <a:ext cx="1188522" cy="7379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nb-NO"/>
              <a:t>28.02.2025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nb-NO"/>
              <a:t>28.02.2025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lt-LT"/>
              <a:t>Spustelėję redag. ruoš. pavad. stilių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/>
              <a:t>Spustelėję redag. ruoš. paantrš. stilių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nb-NO"/>
              <a:t>28.02.2025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redag. ruoš. pavad. stilių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t-LT"/>
              <a:t>Spustelėkite piktogr. norėdami įtraukti pav.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Spustelėję redag. ruoš. teksto stilių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nb-NO"/>
              <a:t>28.02.2025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redag. ruoš. pavad. stilių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/>
              <a:t>Spustelėję redag. ruoš. teksto stilių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nb-NO"/>
              <a:t>28.02.2025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lt-LT"/>
              <a:t>Spustelėję redag. ruoš. pavad. stilių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lt-LT"/>
              <a:t>Spustelėję redag. ruoš. teksto stilių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nb-NO"/>
              <a:t>28.02.2025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redag. ruoš. pavad. stilių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/>
              <a:t>Spustelėję redag. ruoš. teksto stilių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nb-NO"/>
              <a:t>28.02.2025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adinė skaidrė su paveikslėli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lt-LT"/>
              <a:t>Spustelėję redag. ruoš. pavad. stilių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/>
              <a:t>Spustelėję redag. ruoš. paantrš. stilių</a:t>
            </a:r>
            <a:endParaRPr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lt-LT"/>
              <a:t>Spustelėkite piktogr. norėdami įtraukti pav.</a:t>
            </a:r>
            <a:endParaRPr/>
          </a:p>
        </p:txBody>
      </p:sp>
      <p:sp>
        <p:nvSpPr>
          <p:cNvPr id="19" name="Instructional Text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14400">
              <a:buNone/>
            </a:pPr>
            <a:r>
              <a:rPr sz="1200" b="1" i="1">
                <a:latin typeface="Arial"/>
                <a:ea typeface="+mn-ea"/>
                <a:cs typeface="Arial"/>
              </a:rPr>
              <a:t>PASTABA:</a:t>
            </a:r>
          </a:p>
          <a:p>
            <a:pPr algn="l" defTabSz="914400">
              <a:buNone/>
            </a:pPr>
            <a:r>
              <a:rPr sz="1200" b="0" i="1">
                <a:latin typeface="Arial"/>
                <a:ea typeface="+mn-ea"/>
                <a:cs typeface="Arial"/>
              </a:rPr>
              <a:t>Norėdami šioje skaidrėje pakeisti vaizdą, pasirinkite paveikslėlį ir jį panaikinkite. Tada vietos rezervavimo ženkle spustelėkite paveikslėlių piktogramą, kad įterptumėte nuosava vaizdą.</a:t>
            </a:r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lt-LT"/>
              <a:t>Spustelėję redag. ruoš. pavad. stilių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/>
              <a:t>Spustelėję redag. ruoš. teksto stilių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nb-NO"/>
              <a:t>28.02.2025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redag. ruoš. pavad. stilių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lt-LT"/>
              <a:t>Spustelėję redag. ruoš. teksto stilių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lt-LT"/>
              <a:t>Spustelėję redag. ruoš. teksto stilių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nb-NO"/>
              <a:t>28.02.2025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redag. ruoš. pavad. stilių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Spustelėję redag. ruoš. teksto stilių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lt-LT"/>
              <a:t>Spustelėję redag. ruoš. teksto stilių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Spustelėję redag. ruoš. teksto stilių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lt-LT"/>
              <a:t>Spustelėję redag. ruoš. teksto stilių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nb-NO"/>
              <a:t>28.02.2025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redag. ruoš. pavad. stilių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nb-NO"/>
              <a:t>28.02.2025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nb-NO"/>
              <a:t>28.02.2025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redag. ruoš. pavad. stilių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lt-LT"/>
              <a:t>Spustelėję redag. ruoš. teksto stilių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Spustelėję redag. ruoš. teksto stilių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nb-NO"/>
              <a:t>28.02.2025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lt-LT"/>
              <a:t>Spustelėję redag. ruoš. pavad. stilių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lt-LT"/>
              <a:t>Spustelėję redag. ruoš. teksto stilių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402B9795-92DC-40DC-A1CA-9A4B349D7824}" type="datetimeFigureOut">
              <a:rPr lang="nb-NO"/>
              <a:pPr/>
              <a:t>28.02.2025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  <p:grpSp>
        <p:nvGrpSpPr>
          <p:cNvPr id="15" name="Group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diagramQuickStyle" Target="../diagrams/quickStyle1.xml"/><Relationship Id="rId18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diagramLayout" Target="../diagrams/layout1.xml"/><Relationship Id="rId17" Type="http://schemas.openxmlformats.org/officeDocument/2006/relationships/image" Target="../media/image14.png"/><Relationship Id="rId2" Type="http://schemas.openxmlformats.org/officeDocument/2006/relationships/image" Target="../media/image4.png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11" Type="http://schemas.openxmlformats.org/officeDocument/2006/relationships/diagramData" Target="../diagrams/data1.xml"/><Relationship Id="rId5" Type="http://schemas.openxmlformats.org/officeDocument/2006/relationships/image" Target="../media/image7.png"/><Relationship Id="rId15" Type="http://schemas.microsoft.com/office/2007/relationships/diagramDrawing" Target="../diagrams/drawing1.xml"/><Relationship Id="rId10" Type="http://schemas.openxmlformats.org/officeDocument/2006/relationships/image" Target="../media/image12.png"/><Relationship Id="rId19" Type="http://schemas.openxmlformats.org/officeDocument/2006/relationships/image" Target="../media/image16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diagramColors" Target="../diagrams/colors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emf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veikslėlis 2">
            <a:extLst>
              <a:ext uri="{FF2B5EF4-FFF2-40B4-BE49-F238E27FC236}">
                <a16:creationId xmlns:a16="http://schemas.microsoft.com/office/drawing/2014/main" id="{A2A761D2-0641-A0D2-626A-E77F9D0759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8040" y="0"/>
            <a:ext cx="60007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40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pavadinimas"/>
          <p:cNvSpPr>
            <a:spLocks noGrp="1"/>
          </p:cNvSpPr>
          <p:nvPr>
            <p:ph type="ctrTitle"/>
          </p:nvPr>
        </p:nvSpPr>
        <p:spPr>
          <a:xfrm>
            <a:off x="3411682" y="2098963"/>
            <a:ext cx="8780318" cy="1724891"/>
          </a:xfrm>
        </p:spPr>
        <p:txBody>
          <a:bodyPr anchor="ctr">
            <a:normAutofit fontScale="90000"/>
          </a:bodyPr>
          <a:lstStyle/>
          <a:p>
            <a:pPr algn="ctr"/>
            <a:br>
              <a:rPr lang="lt-LT" sz="2800" noProof="1"/>
            </a:br>
            <a:r>
              <a:rPr lang="lt-LT" b="1" dirty="0"/>
              <a:t>LIETUVOS CHEMIJOS MOKYTOJŲ ASOCIACIJOS VEIKLOS ATASKAITA</a:t>
            </a:r>
            <a:br>
              <a:rPr lang="lt-LT" b="1" dirty="0"/>
            </a:br>
            <a:r>
              <a:rPr lang="lt-LT" b="1" dirty="0"/>
              <a:t>2021 – 2024 M.</a:t>
            </a:r>
            <a:endParaRPr lang="lt-LT" b="1" noProof="1"/>
          </a:p>
        </p:txBody>
      </p:sp>
      <p:sp>
        <p:nvSpPr>
          <p:cNvPr id="7" name="6 paantraštė"/>
          <p:cNvSpPr>
            <a:spLocks noGrp="1"/>
          </p:cNvSpPr>
          <p:nvPr>
            <p:ph type="subTitle" idx="1"/>
          </p:nvPr>
        </p:nvSpPr>
        <p:spPr>
          <a:xfrm>
            <a:off x="3990109" y="4457700"/>
            <a:ext cx="6359236" cy="118456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lt-LT" noProof="1"/>
              <a:t>Lietuvos chemijos mokytojų asociacijos prezidentė</a:t>
            </a:r>
          </a:p>
          <a:p>
            <a:pPr algn="ctr"/>
            <a:endParaRPr lang="lt-LT" noProof="1"/>
          </a:p>
          <a:p>
            <a:pPr algn="ctr"/>
            <a:r>
              <a:rPr lang="lt-LT" noProof="1"/>
              <a:t>Daiva Lebednikaitė</a:t>
            </a:r>
          </a:p>
          <a:p>
            <a:pPr algn="ctr"/>
            <a:endParaRPr lang="lt-LT" noProof="1"/>
          </a:p>
          <a:p>
            <a:pPr algn="ctr"/>
            <a:r>
              <a:rPr lang="en-US" sz="1300" noProof="1"/>
              <a:t>20</a:t>
            </a:r>
            <a:r>
              <a:rPr lang="lt-LT" sz="1300" noProof="1"/>
              <a:t>25-03-01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74" y="2557029"/>
            <a:ext cx="2664594" cy="269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lt-LT" b="1" dirty="0">
                <a:latin typeface="Times New Roman" pitchFamily="18" charset="0"/>
                <a:cs typeface="Times New Roman" pitchFamily="18" charset="0"/>
              </a:rPr>
              <a:t>ASOCIACIJOS VEIKLOS KRYPTYS</a:t>
            </a: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609600" y="1454727"/>
            <a:ext cx="3172691" cy="46714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t-LT" b="1" dirty="0">
                <a:latin typeface="Times New Roman" pitchFamily="18" charset="0"/>
                <a:cs typeface="Times New Roman" pitchFamily="18" charset="0"/>
              </a:rPr>
              <a:t>INDIVIDUALI MOKYTOJO VEIKLA,</a:t>
            </a:r>
            <a:br>
              <a:rPr lang="lt-LT" b="1" dirty="0">
                <a:latin typeface="Times New Roman" pitchFamily="18" charset="0"/>
                <a:cs typeface="Times New Roman" pitchFamily="18" charset="0"/>
              </a:rPr>
            </a:br>
            <a:r>
              <a:rPr lang="lt-LT" b="1" dirty="0">
                <a:latin typeface="Times New Roman" pitchFamily="18" charset="0"/>
                <a:cs typeface="Times New Roman" pitchFamily="18" charset="0"/>
              </a:rPr>
              <a:t> JO GEROSIOS PATIRTIES SKLAIDA</a:t>
            </a:r>
          </a:p>
          <a:p>
            <a:r>
              <a:rPr lang="lt-LT" dirty="0">
                <a:latin typeface="Times New Roman" pitchFamily="18" charset="0"/>
                <a:cs typeface="Times New Roman" pitchFamily="18" charset="0"/>
              </a:rPr>
              <a:t>tiesioginis darbas su mokiniu (</a:t>
            </a:r>
            <a:r>
              <a:rPr lang="lt-LT" dirty="0" err="1">
                <a:latin typeface="Times New Roman" pitchFamily="18" charset="0"/>
                <a:cs typeface="Times New Roman" pitchFamily="18" charset="0"/>
              </a:rPr>
              <a:t>ais</a:t>
            </a:r>
            <a:r>
              <a:rPr lang="lt-LT" dirty="0">
                <a:latin typeface="Times New Roman" pitchFamily="18" charset="0"/>
                <a:cs typeface="Times New Roman" pitchFamily="18" charset="0"/>
              </a:rPr>
              <a:t>) ir jų pasiekimų analizė;</a:t>
            </a:r>
          </a:p>
          <a:p>
            <a:r>
              <a:rPr lang="lt-LT" dirty="0">
                <a:latin typeface="Times New Roman" pitchFamily="18" charset="0"/>
                <a:cs typeface="Times New Roman" pitchFamily="18" charset="0"/>
              </a:rPr>
              <a:t>dalyvavimas teikiamų dokumentų projektų svarstymuose ir pasiūlymų teikimuose;</a:t>
            </a:r>
          </a:p>
          <a:p>
            <a:r>
              <a:rPr lang="lt-LT" dirty="0">
                <a:latin typeface="Times New Roman" pitchFamily="18" charset="0"/>
                <a:cs typeface="Times New Roman" pitchFamily="18" charset="0"/>
              </a:rPr>
              <a:t>mokytojo savišvieta ir dalyvavimas seminaruose, konferencijose.</a:t>
            </a:r>
          </a:p>
          <a:p>
            <a:endParaRPr lang="lt-LT" dirty="0">
              <a:latin typeface="Times New Roman" pitchFamily="18" charset="0"/>
              <a:cs typeface="Times New Roman" pitchFamily="18" charset="0"/>
            </a:endParaRPr>
          </a:p>
          <a:p>
            <a:endParaRPr lang="lt-L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urinio vietos rezervavimo ženklas 2"/>
          <p:cNvSpPr txBox="1">
            <a:spLocks/>
          </p:cNvSpPr>
          <p:nvPr/>
        </p:nvSpPr>
        <p:spPr>
          <a:xfrm>
            <a:off x="4000501" y="1496291"/>
            <a:ext cx="3616036" cy="5174673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t-LT" sz="2200" b="1" dirty="0">
                <a:latin typeface="Times New Roman" pitchFamily="18" charset="0"/>
                <a:cs typeface="Times New Roman" pitchFamily="18" charset="0"/>
              </a:rPr>
              <a:t>MOKYTOJŲ KOMANDINIS DARBAS</a:t>
            </a:r>
          </a:p>
          <a:p>
            <a:r>
              <a:rPr lang="lt-LT" dirty="0">
                <a:latin typeface="Times New Roman" pitchFamily="18" charset="0"/>
                <a:cs typeface="Times New Roman" pitchFamily="18" charset="0"/>
              </a:rPr>
              <a:t>NŠA skelbti švietimo bendruomenių asociacijų rėmimo projektai;</a:t>
            </a:r>
          </a:p>
          <a:p>
            <a:r>
              <a:rPr lang="lt-LT" dirty="0">
                <a:latin typeface="Times New Roman" pitchFamily="18" charset="0"/>
                <a:cs typeface="Times New Roman" pitchFamily="18" charset="0"/>
              </a:rPr>
              <a:t>parengtų metodinių medžiagų sklaida susitikimuose, seminaruose, konferencijose;</a:t>
            </a:r>
          </a:p>
          <a:p>
            <a:r>
              <a:rPr lang="lt-LT" dirty="0">
                <a:latin typeface="Times New Roman" pitchFamily="18" charset="0"/>
                <a:cs typeface="Times New Roman" pitchFamily="18" charset="0"/>
              </a:rPr>
              <a:t>bendradarbiavimas su chemijos metodiniais būreliais, bendri renginiai;</a:t>
            </a:r>
          </a:p>
          <a:p>
            <a:r>
              <a:rPr lang="lt-LT" dirty="0">
                <a:latin typeface="Times New Roman" pitchFamily="18" charset="0"/>
                <a:cs typeface="Times New Roman" pitchFamily="18" charset="0"/>
              </a:rPr>
              <a:t>neformalaus ir formalaus švietimo integracija;</a:t>
            </a:r>
          </a:p>
          <a:p>
            <a:r>
              <a:rPr lang="lt-LT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asmet</a:t>
            </a:r>
            <a:r>
              <a:rPr lang="lt-LT" dirty="0" err="1">
                <a:latin typeface="Times New Roman" pitchFamily="18" charset="0"/>
                <a:cs typeface="Times New Roman" pitchFamily="18" charset="0"/>
              </a:rPr>
              <a:t>iniai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Baltijos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šalių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t-LT" dirty="0">
                <a:latin typeface="Times New Roman" pitchFamily="18" charset="0"/>
                <a:cs typeface="Times New Roman" pitchFamily="18" charset="0"/>
              </a:rPr>
              <a:t>chemijos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mokytojų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seminarai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lt-L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urinio vietos rezervavimo ženklas 2"/>
          <p:cNvSpPr txBox="1">
            <a:spLocks/>
          </p:cNvSpPr>
          <p:nvPr/>
        </p:nvSpPr>
        <p:spPr>
          <a:xfrm>
            <a:off x="7949044" y="1423555"/>
            <a:ext cx="3917374" cy="533053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t-LT" b="1" dirty="0">
                <a:latin typeface="Times New Roman" pitchFamily="18" charset="0"/>
                <a:cs typeface="Times New Roman" pitchFamily="18" charset="0"/>
              </a:rPr>
              <a:t>ASOCIACIJOS PLĖTOJAMI PROFESINIAI KONTAKTAI SU KITOMIS ŠVIETIMO ĮSTAIGOMIS</a:t>
            </a:r>
          </a:p>
          <a:p>
            <a:r>
              <a:rPr lang="lt-LT" dirty="0">
                <a:latin typeface="Times New Roman" pitchFamily="18" charset="0"/>
                <a:cs typeface="Times New Roman" pitchFamily="18" charset="0"/>
              </a:rPr>
              <a:t>dalyvavimas pateiktų projektų svarstymuose ir pasiūlymų teikimas;</a:t>
            </a:r>
          </a:p>
          <a:p>
            <a:r>
              <a:rPr lang="lt-LT" dirty="0">
                <a:latin typeface="Times New Roman" pitchFamily="18" charset="0"/>
                <a:cs typeface="Times New Roman" pitchFamily="18" charset="0"/>
              </a:rPr>
              <a:t>dalyvavimas seminaruose, konferencijose;</a:t>
            </a:r>
          </a:p>
          <a:p>
            <a:r>
              <a:rPr lang="lt-LT" dirty="0">
                <a:latin typeface="Times New Roman" pitchFamily="18" charset="0"/>
                <a:cs typeface="Times New Roman" pitchFamily="18" charset="0"/>
              </a:rPr>
              <a:t>asociacijos veiklų įgyvendinimas pagal pasirašytas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bendradarbiavimo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sutartis</a:t>
            </a:r>
            <a:r>
              <a:rPr lang="lt-LT">
                <a:latin typeface="Times New Roman" pitchFamily="18" charset="0"/>
                <a:cs typeface="Times New Roman" pitchFamily="18" charset="0"/>
              </a:rPr>
              <a:t>.</a:t>
            </a:r>
            <a:endParaRPr lang="lt-LT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lt-L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70611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441" y="-1847"/>
            <a:ext cx="8925791" cy="6843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5051" y="913534"/>
            <a:ext cx="202882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463" y="2712027"/>
            <a:ext cx="21526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875" y="4083627"/>
            <a:ext cx="1781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986" y="4077923"/>
            <a:ext cx="26098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974" y="4511894"/>
            <a:ext cx="20478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1526" y="4860140"/>
            <a:ext cx="207645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21" y="4851690"/>
            <a:ext cx="380047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20" y="5863071"/>
            <a:ext cx="4190069" cy="3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1" name="Diagrama 20"/>
          <p:cNvGraphicFramePr/>
          <p:nvPr>
            <p:extLst>
              <p:ext uri="{D42A27DB-BD31-4B8C-83A1-F6EECF244321}">
                <p14:modId xmlns:p14="http://schemas.microsoft.com/office/powerpoint/2010/main" val="2646188934"/>
              </p:ext>
            </p:extLst>
          </p:nvPr>
        </p:nvGraphicFramePr>
        <p:xfrm>
          <a:off x="6686551" y="22109"/>
          <a:ext cx="54864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pic>
        <p:nvPicPr>
          <p:cNvPr id="3" name="Paveikslėlis 2">
            <a:extLst>
              <a:ext uri="{FF2B5EF4-FFF2-40B4-BE49-F238E27FC236}">
                <a16:creationId xmlns:a16="http://schemas.microsoft.com/office/drawing/2014/main" id="{0955B895-2129-139B-8807-E57AE7C5452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963830" y="3496919"/>
            <a:ext cx="1819529" cy="247685"/>
          </a:xfrm>
          <a:prstGeom prst="rect">
            <a:avLst/>
          </a:prstGeom>
        </p:spPr>
      </p:pic>
      <p:pic>
        <p:nvPicPr>
          <p:cNvPr id="7" name="Paveikslėlis 6">
            <a:extLst>
              <a:ext uri="{FF2B5EF4-FFF2-40B4-BE49-F238E27FC236}">
                <a16:creationId xmlns:a16="http://schemas.microsoft.com/office/drawing/2014/main" id="{0A8ED11F-0A35-41F1-46B8-C075B7436E4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151786" y="5719995"/>
            <a:ext cx="2029108" cy="219106"/>
          </a:xfrm>
          <a:prstGeom prst="rect">
            <a:avLst/>
          </a:prstGeom>
        </p:spPr>
      </p:pic>
      <p:pic>
        <p:nvPicPr>
          <p:cNvPr id="9" name="Paveikslėlis 8">
            <a:extLst>
              <a:ext uri="{FF2B5EF4-FFF2-40B4-BE49-F238E27FC236}">
                <a16:creationId xmlns:a16="http://schemas.microsoft.com/office/drawing/2014/main" id="{0252530C-13E7-3F94-B6C9-832D316EF54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055051" y="4460723"/>
            <a:ext cx="2343477" cy="190527"/>
          </a:xfrm>
          <a:prstGeom prst="rect">
            <a:avLst/>
          </a:prstGeom>
        </p:spPr>
      </p:pic>
      <p:pic>
        <p:nvPicPr>
          <p:cNvPr id="11" name="Paveikslėlis 10">
            <a:extLst>
              <a:ext uri="{FF2B5EF4-FFF2-40B4-BE49-F238E27FC236}">
                <a16:creationId xmlns:a16="http://schemas.microsoft.com/office/drawing/2014/main" id="{A37ADA0F-2724-4EAA-E1EF-AACB31E624BB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071862" y="1539571"/>
            <a:ext cx="1819529" cy="200053"/>
          </a:xfrm>
          <a:prstGeom prst="rect">
            <a:avLst/>
          </a:prstGeom>
        </p:spPr>
      </p:pic>
      <p:pic>
        <p:nvPicPr>
          <p:cNvPr id="13" name="Paveikslėlis 12">
            <a:extLst>
              <a:ext uri="{FF2B5EF4-FFF2-40B4-BE49-F238E27FC236}">
                <a16:creationId xmlns:a16="http://schemas.microsoft.com/office/drawing/2014/main" id="{9922C131-97A8-0EE9-301F-6060CE143A61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462709" y="5171710"/>
            <a:ext cx="1857634" cy="190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15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aveikslėlis 16">
            <a:extLst>
              <a:ext uri="{FF2B5EF4-FFF2-40B4-BE49-F238E27FC236}">
                <a16:creationId xmlns:a16="http://schemas.microsoft.com/office/drawing/2014/main" id="{F9FB9A2C-72B4-00CA-4A96-D0E7642B6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3640" y="45248"/>
            <a:ext cx="5639237" cy="2399460"/>
          </a:xfrm>
          <a:prstGeom prst="rect">
            <a:avLst/>
          </a:prstGeom>
        </p:spPr>
      </p:pic>
      <p:pic>
        <p:nvPicPr>
          <p:cNvPr id="5" name="Paveikslėlis 4">
            <a:extLst>
              <a:ext uri="{FF2B5EF4-FFF2-40B4-BE49-F238E27FC236}">
                <a16:creationId xmlns:a16="http://schemas.microsoft.com/office/drawing/2014/main" id="{2D2AC339-F565-E0C9-9F11-B10E3C8123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563641" cy="1002229"/>
          </a:xfrm>
          <a:prstGeom prst="rect">
            <a:avLst/>
          </a:prstGeom>
        </p:spPr>
      </p:pic>
      <p:pic>
        <p:nvPicPr>
          <p:cNvPr id="7" name="Paveikslėlis 6">
            <a:extLst>
              <a:ext uri="{FF2B5EF4-FFF2-40B4-BE49-F238E27FC236}">
                <a16:creationId xmlns:a16="http://schemas.microsoft.com/office/drawing/2014/main" id="{F5915599-33C3-F5FF-2D71-F3061AFC3B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1013264"/>
            <a:ext cx="6563641" cy="1882076"/>
          </a:xfrm>
          <a:prstGeom prst="rect">
            <a:avLst/>
          </a:prstGeom>
        </p:spPr>
      </p:pic>
      <p:pic>
        <p:nvPicPr>
          <p:cNvPr id="11" name="Paveikslėlis 10">
            <a:extLst>
              <a:ext uri="{FF2B5EF4-FFF2-40B4-BE49-F238E27FC236}">
                <a16:creationId xmlns:a16="http://schemas.microsoft.com/office/drawing/2014/main" id="{373557B8-FD62-BB5C-EECA-22E6CD2BE2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2245" y="2404771"/>
            <a:ext cx="5569754" cy="2333952"/>
          </a:xfrm>
          <a:prstGeom prst="rect">
            <a:avLst/>
          </a:prstGeom>
        </p:spPr>
      </p:pic>
      <p:pic>
        <p:nvPicPr>
          <p:cNvPr id="13" name="Paveikslėlis 12">
            <a:extLst>
              <a:ext uri="{FF2B5EF4-FFF2-40B4-BE49-F238E27FC236}">
                <a16:creationId xmlns:a16="http://schemas.microsoft.com/office/drawing/2014/main" id="{D2918BA4-1682-18D7-4E02-53C149FCB8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2906376"/>
            <a:ext cx="5569752" cy="2289448"/>
          </a:xfrm>
          <a:prstGeom prst="rect">
            <a:avLst/>
          </a:prstGeom>
        </p:spPr>
      </p:pic>
      <p:pic>
        <p:nvPicPr>
          <p:cNvPr id="15" name="Paveikslėlis 14">
            <a:extLst>
              <a:ext uri="{FF2B5EF4-FFF2-40B4-BE49-F238E27FC236}">
                <a16:creationId xmlns:a16="http://schemas.microsoft.com/office/drawing/2014/main" id="{2AB01935-4115-11D4-1C5B-B11F16C55B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" y="5195823"/>
            <a:ext cx="5569754" cy="166217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FCDF5A0-0F5F-1463-BA51-37B4D4226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257" y="2760581"/>
            <a:ext cx="1609456" cy="1622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aveikslėlis 18">
            <a:extLst>
              <a:ext uri="{FF2B5EF4-FFF2-40B4-BE49-F238E27FC236}">
                <a16:creationId xmlns:a16="http://schemas.microsoft.com/office/drawing/2014/main" id="{DC9ED162-C1E7-A7A3-AEBF-D6CCEBED358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22245" y="4698786"/>
            <a:ext cx="5565197" cy="2113966"/>
          </a:xfrm>
          <a:prstGeom prst="rect">
            <a:avLst/>
          </a:prstGeom>
        </p:spPr>
      </p:pic>
      <p:pic>
        <p:nvPicPr>
          <p:cNvPr id="9" name="Paveikslėlis 8">
            <a:extLst>
              <a:ext uri="{FF2B5EF4-FFF2-40B4-BE49-F238E27FC236}">
                <a16:creationId xmlns:a16="http://schemas.microsoft.com/office/drawing/2014/main" id="{3E6E59FF-147A-748C-1F98-B46A7B6D628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827775" y="3648079"/>
            <a:ext cx="2359667" cy="131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45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/>
              <a:t>BENDRADARBIAVIMAS SU KITOMIS INSTITUCIJOMIS</a:t>
            </a: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1072342" y="1340427"/>
            <a:ext cx="10108276" cy="5330537"/>
          </a:xfrm>
        </p:spPr>
        <p:txBody>
          <a:bodyPr>
            <a:noAutofit/>
          </a:bodyPr>
          <a:lstStyle/>
          <a:p>
            <a:r>
              <a:rPr lang="lt-LT" sz="1600" b="1" dirty="0"/>
              <a:t>Dokumentų nagrinėjimas, metodinės medžiagos rengimas, diskusijos.</a:t>
            </a:r>
          </a:p>
          <a:p>
            <a:r>
              <a:rPr lang="lt-LT" sz="1600" dirty="0"/>
              <a:t>Estijos chemijos mokytojų asociacija;</a:t>
            </a:r>
          </a:p>
          <a:p>
            <a:r>
              <a:rPr lang="lt-LT" sz="1600" dirty="0"/>
              <a:t>Latvijos chemijos mokytojų asociacija;</a:t>
            </a:r>
          </a:p>
          <a:p>
            <a:r>
              <a:rPr lang="lt-LT" sz="1600" dirty="0"/>
              <a:t>Lietuvos chemijos pramonės asociacija;</a:t>
            </a:r>
          </a:p>
          <a:p>
            <a:r>
              <a:rPr lang="lt-LT" sz="1600" dirty="0"/>
              <a:t>Vilniaus universitetas, Kauno technologijų universitetas;</a:t>
            </a:r>
          </a:p>
          <a:p>
            <a:r>
              <a:rPr lang="lt-LT" sz="1600" dirty="0"/>
              <a:t>Lietuvos švietimo, mokslo ir sporto ministerija;</a:t>
            </a:r>
          </a:p>
          <a:p>
            <a:r>
              <a:rPr lang="lt-LT" sz="1600" dirty="0"/>
              <a:t>Nacionalinė švietimo agentūra;</a:t>
            </a:r>
          </a:p>
          <a:p>
            <a:r>
              <a:rPr lang="lt-LT" sz="1600" dirty="0"/>
              <a:t>Panevėžio, Vilniaus švietimo centrais;</a:t>
            </a:r>
          </a:p>
          <a:p>
            <a:r>
              <a:rPr lang="lt-LT" sz="1600" dirty="0"/>
              <a:t>Vadovėlių leidyklos.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089" y="5475603"/>
            <a:ext cx="2317260" cy="130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284" y="5475604"/>
            <a:ext cx="3584994" cy="1279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7" y="5475603"/>
            <a:ext cx="3507840" cy="1279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0349" y="5475604"/>
            <a:ext cx="2761714" cy="1279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0539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398318" y="137739"/>
            <a:ext cx="10757362" cy="1096962"/>
          </a:xfrm>
        </p:spPr>
        <p:txBody>
          <a:bodyPr>
            <a:normAutofit/>
          </a:bodyPr>
          <a:lstStyle/>
          <a:p>
            <a:pPr algn="ctr"/>
            <a:r>
              <a:rPr lang="lt-LT" b="1" dirty="0">
                <a:latin typeface="Times New Roman" pitchFamily="18" charset="0"/>
                <a:cs typeface="Times New Roman" pitchFamily="18" charset="0"/>
              </a:rPr>
              <a:t>ASOCIACIJOS MOKYTOJŲ VEIKLŲ  PRISTATYMAS</a:t>
            </a: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468794" y="1409200"/>
            <a:ext cx="7775863" cy="3311538"/>
          </a:xfrm>
        </p:spPr>
        <p:txBody>
          <a:bodyPr>
            <a:normAutofit fontScale="92500" lnSpcReduction="10000"/>
          </a:bodyPr>
          <a:lstStyle/>
          <a:p>
            <a:r>
              <a:rPr lang="lt-LT" sz="2800" dirty="0">
                <a:latin typeface="Times New Roman" pitchFamily="18" charset="0"/>
                <a:cs typeface="Times New Roman" pitchFamily="18" charset="0"/>
              </a:rPr>
              <a:t>asociacijų vadovų taryboje, koordinuojantis asmuo</a:t>
            </a:r>
          </a:p>
          <a:p>
            <a:r>
              <a:rPr lang="lt-LT" sz="2800" dirty="0">
                <a:latin typeface="Times New Roman" pitchFamily="18" charset="0"/>
                <a:cs typeface="Times New Roman" pitchFamily="18" charset="0"/>
              </a:rPr>
              <a:t>asociacijos svetainėje: </a:t>
            </a:r>
            <a:r>
              <a:rPr lang="lt-LT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ww.lchma.lt</a:t>
            </a:r>
            <a:r>
              <a:rPr lang="lt-LT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lt-LT" sz="2800" dirty="0">
                <a:latin typeface="Times New Roman" pitchFamily="18" charset="0"/>
                <a:cs typeface="Times New Roman" pitchFamily="18" charset="0"/>
              </a:rPr>
              <a:t>https://www.facebook.com/svietimonaujienos/;</a:t>
            </a:r>
          </a:p>
          <a:p>
            <a:r>
              <a:rPr lang="lt-LT" sz="2800" dirty="0">
                <a:latin typeface="Times New Roman" pitchFamily="18" charset="0"/>
                <a:cs typeface="Times New Roman" pitchFamily="18" charset="0"/>
              </a:rPr>
              <a:t>asociacijos vadovės interviu leidiniuose, </a:t>
            </a:r>
            <a:r>
              <a:rPr lang="lt-LT" sz="2800" dirty="0" err="1">
                <a:latin typeface="Times New Roman" pitchFamily="18" charset="0"/>
                <a:cs typeface="Times New Roman" pitchFamily="18" charset="0"/>
              </a:rPr>
              <a:t>radiolaidose</a:t>
            </a:r>
            <a:r>
              <a:rPr lang="lt-LT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lt-LT" sz="2800" dirty="0">
                <a:latin typeface="Times New Roman" pitchFamily="18" charset="0"/>
                <a:cs typeface="Times New Roman" pitchFamily="18" charset="0"/>
              </a:rPr>
              <a:t>Susitikimuose su </a:t>
            </a:r>
            <a:r>
              <a:rPr lang="lt-LT" sz="2800" dirty="0" err="1">
                <a:latin typeface="Times New Roman" pitchFamily="18" charset="0"/>
                <a:cs typeface="Times New Roman" pitchFamily="18" charset="0"/>
              </a:rPr>
              <a:t>vakstybės</a:t>
            </a:r>
            <a:r>
              <a:rPr lang="lt-LT" sz="2800" dirty="0">
                <a:latin typeface="Times New Roman" pitchFamily="18" charset="0"/>
                <a:cs typeface="Times New Roman" pitchFamily="18" charset="0"/>
              </a:rPr>
              <a:t>, švietimo institucijomis; </a:t>
            </a:r>
          </a:p>
          <a:p>
            <a:r>
              <a:rPr lang="lt-LT" sz="2800" dirty="0">
                <a:latin typeface="Times New Roman" pitchFamily="18" charset="0"/>
                <a:cs typeface="Times New Roman" pitchFamily="18" charset="0"/>
              </a:rPr>
              <a:t>regioninėje spaudoje.</a:t>
            </a:r>
          </a:p>
          <a:p>
            <a:pPr marL="0" indent="0">
              <a:buNone/>
            </a:pPr>
            <a:endParaRPr lang="lt-LT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657" y="2343498"/>
            <a:ext cx="3762782" cy="144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15D9B292-B14B-DA0F-CA0C-B095A4F48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205" y="4895236"/>
            <a:ext cx="68484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aveikslėlis 5">
            <a:extLst>
              <a:ext uri="{FF2B5EF4-FFF2-40B4-BE49-F238E27FC236}">
                <a16:creationId xmlns:a16="http://schemas.microsoft.com/office/drawing/2014/main" id="{4BD47A36-8F0F-1609-801E-F5B1376295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598" y="4895235"/>
            <a:ext cx="4027622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83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70" y="0"/>
            <a:ext cx="8925791" cy="6843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2447" y="81282"/>
            <a:ext cx="380047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4682"/>
            <a:ext cx="3510346" cy="306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aveikslėlis 8">
            <a:extLst>
              <a:ext uri="{FF2B5EF4-FFF2-40B4-BE49-F238E27FC236}">
                <a16:creationId xmlns:a16="http://schemas.microsoft.com/office/drawing/2014/main" id="{0D4806DD-5FCD-B333-295C-924DC3630D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3837" y="-16264"/>
            <a:ext cx="3858163" cy="6874264"/>
          </a:xfrm>
          <a:prstGeom prst="rect">
            <a:avLst/>
          </a:prstGeom>
        </p:spPr>
      </p:pic>
      <p:pic>
        <p:nvPicPr>
          <p:cNvPr id="11" name="Paveikslėlis 10">
            <a:extLst>
              <a:ext uri="{FF2B5EF4-FFF2-40B4-BE49-F238E27FC236}">
                <a16:creationId xmlns:a16="http://schemas.microsoft.com/office/drawing/2014/main" id="{58A9D6FB-01B0-3585-58A7-D07E14A701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880818"/>
            <a:ext cx="3510346" cy="1925028"/>
          </a:xfrm>
          <a:prstGeom prst="rect">
            <a:avLst/>
          </a:prstGeom>
        </p:spPr>
      </p:pic>
      <p:pic>
        <p:nvPicPr>
          <p:cNvPr id="13" name="Paveikslėlis 12">
            <a:extLst>
              <a:ext uri="{FF2B5EF4-FFF2-40B4-BE49-F238E27FC236}">
                <a16:creationId xmlns:a16="http://schemas.microsoft.com/office/drawing/2014/main" id="{2A55F1F1-FE31-F472-A934-BA69A53B01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4894"/>
            <a:ext cx="2019582" cy="201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31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RINKIMINĖ KOMISIJA</a:t>
            </a: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/>
              <a:t>Daiva </a:t>
            </a:r>
            <a:r>
              <a:rPr lang="lt-LT" dirty="0" err="1"/>
              <a:t>Ivaškevičienė</a:t>
            </a:r>
            <a:r>
              <a:rPr lang="lt-LT" dirty="0"/>
              <a:t> – pirmininkė;</a:t>
            </a:r>
          </a:p>
          <a:p>
            <a:r>
              <a:rPr lang="lt-LT" dirty="0"/>
              <a:t>Virginija Savickaitė – narė.</a:t>
            </a:r>
          </a:p>
        </p:txBody>
      </p:sp>
    </p:spTree>
    <p:extLst>
      <p:ext uri="{BB962C8B-B14F-4D97-AF65-F5344CB8AC3E}">
        <p14:creationId xmlns:p14="http://schemas.microsoft.com/office/powerpoint/2010/main" val="3290039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cademic Literature 16x9">
  <a:themeElements>
    <a:clrScheme name="Popierius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cademicLiterature_16x9_TP103431361" id="{02D80366-1620-4219-91C8-4C098E2EFB1C}" vid="{87465D6B-A7D0-4E2A-BE82-6F505A4B0DFB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265</Words>
  <Application>Microsoft Office PowerPoint</Application>
  <PresentationFormat>Plačiaekranė</PresentationFormat>
  <Paragraphs>49</Paragraphs>
  <Slides>9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5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9</vt:i4>
      </vt:variant>
    </vt:vector>
  </HeadingPairs>
  <TitlesOfParts>
    <vt:vector size="15" baseType="lpstr">
      <vt:lpstr>Arial</vt:lpstr>
      <vt:lpstr>Euphemia</vt:lpstr>
      <vt:lpstr>Plantagenet Cherokee</vt:lpstr>
      <vt:lpstr>Times New Roman</vt:lpstr>
      <vt:lpstr>Wingdings</vt:lpstr>
      <vt:lpstr>Academic Literature 16x9</vt:lpstr>
      <vt:lpstr>„PowerPoint“ pateiktis</vt:lpstr>
      <vt:lpstr> LIETUVOS CHEMIJOS MOKYTOJŲ ASOCIACIJOS VEIKLOS ATASKAITA 2021 – 2024 M.</vt:lpstr>
      <vt:lpstr>ASOCIACIJOS VEIKLOS KRYPTYS</vt:lpstr>
      <vt:lpstr>„PowerPoint“ pateiktis</vt:lpstr>
      <vt:lpstr>„PowerPoint“ pateiktis</vt:lpstr>
      <vt:lpstr>BENDRADARBIAVIMAS SU KITOMIS INSTITUCIJOMIS</vt:lpstr>
      <vt:lpstr>ASOCIACIJOS MOKYTOJŲ VEIKLŲ  PRISTATYMAS</vt:lpstr>
      <vt:lpstr>„PowerPoint“ pateiktis</vt:lpstr>
      <vt:lpstr>RINKIMINĖ KOMISIJA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2015-11-22T16:34:39Z</dcterms:created>
  <dcterms:modified xsi:type="dcterms:W3CDTF">2025-02-28T09:49:43Z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TC034313809991</vt:lpwstr>
  </property>
</Properties>
</file>