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23"/>
  </p:notesMasterIdLst>
  <p:sldIdLst>
    <p:sldId id="256" r:id="rId2"/>
    <p:sldId id="258" r:id="rId3"/>
    <p:sldId id="260" r:id="rId4"/>
    <p:sldId id="274" r:id="rId5"/>
    <p:sldId id="262" r:id="rId6"/>
    <p:sldId id="263" r:id="rId7"/>
    <p:sldId id="276" r:id="rId8"/>
    <p:sldId id="277" r:id="rId9"/>
    <p:sldId id="278" r:id="rId10"/>
    <p:sldId id="272" r:id="rId11"/>
    <p:sldId id="257" r:id="rId12"/>
    <p:sldId id="259" r:id="rId13"/>
    <p:sldId id="270" r:id="rId14"/>
    <p:sldId id="271" r:id="rId15"/>
    <p:sldId id="284" r:id="rId16"/>
    <p:sldId id="282" r:id="rId17"/>
    <p:sldId id="281" r:id="rId18"/>
    <p:sldId id="279" r:id="rId19"/>
    <p:sldId id="280" r:id="rId20"/>
    <p:sldId id="283" r:id="rId21"/>
    <p:sldId id="273" r:id="rId22"/>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3137" autoAdjust="0"/>
  </p:normalViewPr>
  <p:slideViewPr>
    <p:cSldViewPr snapToGrid="0">
      <p:cViewPr varScale="1">
        <p:scale>
          <a:sx n="60" d="100"/>
          <a:sy n="60" d="100"/>
        </p:scale>
        <p:origin x="908"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C17C555-0002-41EC-9F3D-F9EBE1DFC915}" type="datetimeFigureOut">
              <a:rPr lang="en-US" smtClean="0"/>
              <a:t>2/28/2025</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6842C41D-9A9E-4B45-B06F-36CD86E5578F}" type="slidenum">
              <a:rPr lang="en-US" smtClean="0"/>
              <a:t>‹#›</a:t>
            </a:fld>
            <a:endParaRPr lang="en-US"/>
          </a:p>
        </p:txBody>
      </p:sp>
    </p:spTree>
    <p:extLst>
      <p:ext uri="{BB962C8B-B14F-4D97-AF65-F5344CB8AC3E}">
        <p14:creationId xmlns:p14="http://schemas.microsoft.com/office/powerpoint/2010/main" val="1084158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2f652bc5171_2_0:notes"/>
          <p:cNvSpPr txBox="1">
            <a:spLocks noGrp="1"/>
          </p:cNvSpPr>
          <p:nvPr>
            <p:ph type="body" idx="1"/>
          </p:nvPr>
        </p:nvSpPr>
        <p:spPr>
          <a:xfrm>
            <a:off x="701041" y="4473894"/>
            <a:ext cx="5608320" cy="3660610"/>
          </a:xfrm>
          <a:prstGeom prst="rect">
            <a:avLst/>
          </a:prstGeom>
        </p:spPr>
        <p:txBody>
          <a:bodyPr spcFirstLastPara="1" wrap="square" lIns="93162" tIns="46568" rIns="93162" bIns="46568" anchor="t" anchorCtr="0">
            <a:noAutofit/>
          </a:bodyPr>
          <a:lstStyle/>
          <a:p>
            <a:endParaRPr/>
          </a:p>
        </p:txBody>
      </p:sp>
      <p:sp>
        <p:nvSpPr>
          <p:cNvPr id="132" name="Google Shape;132;g2f652bc5171_2_0: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14642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4:notes"/>
          <p:cNvSpPr txBox="1">
            <a:spLocks noGrp="1"/>
          </p:cNvSpPr>
          <p:nvPr>
            <p:ph type="body" idx="1"/>
          </p:nvPr>
        </p:nvSpPr>
        <p:spPr>
          <a:xfrm>
            <a:off x="701041" y="4473893"/>
            <a:ext cx="5608320" cy="3660458"/>
          </a:xfrm>
          <a:prstGeom prst="rect">
            <a:avLst/>
          </a:prstGeom>
        </p:spPr>
        <p:txBody>
          <a:bodyPr spcFirstLastPara="1" wrap="square" lIns="93162" tIns="46568" rIns="93162" bIns="46568" anchor="t" anchorCtr="0">
            <a:noAutofit/>
          </a:bodyPr>
          <a:lstStyle/>
          <a:p>
            <a:endParaRPr/>
          </a:p>
        </p:txBody>
      </p:sp>
      <p:sp>
        <p:nvSpPr>
          <p:cNvPr id="139" name="Google Shape;139;p4: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6956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801B1D-EF41-4325-A32F-BC8F6D0FC91B}" type="datetime1">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F72BD-242E-4837-8044-E86ABECE13C3}" type="slidenum">
              <a:rPr lang="en-US" smtClean="0"/>
              <a:t>‹#›</a:t>
            </a:fld>
            <a:endParaRPr lang="en-US"/>
          </a:p>
        </p:txBody>
      </p:sp>
    </p:spTree>
    <p:extLst>
      <p:ext uri="{BB962C8B-B14F-4D97-AF65-F5344CB8AC3E}">
        <p14:creationId xmlns:p14="http://schemas.microsoft.com/office/powerpoint/2010/main" val="2032450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08525A-D4B7-49F2-A8A3-B67984BEC4F5}" type="datetime1">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F72BD-242E-4837-8044-E86ABECE13C3}" type="slidenum">
              <a:rPr lang="en-US" smtClean="0"/>
              <a:t>‹#›</a:t>
            </a:fld>
            <a:endParaRPr lang="en-US"/>
          </a:p>
        </p:txBody>
      </p:sp>
    </p:spTree>
    <p:extLst>
      <p:ext uri="{BB962C8B-B14F-4D97-AF65-F5344CB8AC3E}">
        <p14:creationId xmlns:p14="http://schemas.microsoft.com/office/powerpoint/2010/main" val="289838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23ED5F-6199-49A0-9AAD-1F36CEFA5D25}" type="datetime1">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F72BD-242E-4837-8044-E86ABECE13C3}" type="slidenum">
              <a:rPr lang="en-US" smtClean="0"/>
              <a:t>‹#›</a:t>
            </a:fld>
            <a:endParaRPr lang="en-US"/>
          </a:p>
        </p:txBody>
      </p:sp>
    </p:spTree>
    <p:extLst>
      <p:ext uri="{BB962C8B-B14F-4D97-AF65-F5344CB8AC3E}">
        <p14:creationId xmlns:p14="http://schemas.microsoft.com/office/powerpoint/2010/main" val="2214648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1_Pasirinktinis maketas">
  <p:cSld name="1_Pasirinktinis maketas">
    <p:spTree>
      <p:nvGrpSpPr>
        <p:cNvPr id="1" name="Shape 21"/>
        <p:cNvGrpSpPr/>
        <p:nvPr/>
      </p:nvGrpSpPr>
      <p:grpSpPr>
        <a:xfrm>
          <a:off x="0" y="0"/>
          <a:ext cx="0" cy="0"/>
          <a:chOff x="0" y="0"/>
          <a:chExt cx="0" cy="0"/>
        </a:xfrm>
      </p:grpSpPr>
      <p:sp>
        <p:nvSpPr>
          <p:cNvPr id="23" name="Google Shape;23;p11"/>
          <p:cNvSpPr txBox="1">
            <a:spLocks noGrp="1"/>
          </p:cNvSpPr>
          <p:nvPr>
            <p:ph type="sldNum" idx="12"/>
          </p:nvPr>
        </p:nvSpPr>
        <p:spPr>
          <a:xfrm>
            <a:off x="8790902" y="611500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800" b="1" i="0" u="none" strike="noStrike" cap="none">
                <a:solidFill>
                  <a:schemeClr val="dk1"/>
                </a:solidFill>
                <a:latin typeface="Calibri"/>
                <a:ea typeface="Calibri"/>
                <a:cs typeface="Calibri"/>
                <a:sym typeface="Calibri"/>
              </a:defRPr>
            </a:lvl1pPr>
            <a:lvl2pPr marL="0" lvl="1" indent="0" algn="r">
              <a:spcBef>
                <a:spcPts val="0"/>
              </a:spcBef>
              <a:buNone/>
              <a:defRPr sz="1800" b="1" i="0" u="none" strike="noStrike" cap="none">
                <a:solidFill>
                  <a:schemeClr val="dk1"/>
                </a:solidFill>
                <a:latin typeface="Calibri"/>
                <a:ea typeface="Calibri"/>
                <a:cs typeface="Calibri"/>
                <a:sym typeface="Calibri"/>
              </a:defRPr>
            </a:lvl2pPr>
            <a:lvl3pPr marL="0" lvl="2" indent="0" algn="r">
              <a:spcBef>
                <a:spcPts val="0"/>
              </a:spcBef>
              <a:buNone/>
              <a:defRPr sz="1800" b="1" i="0" u="none" strike="noStrike" cap="none">
                <a:solidFill>
                  <a:schemeClr val="dk1"/>
                </a:solidFill>
                <a:latin typeface="Calibri"/>
                <a:ea typeface="Calibri"/>
                <a:cs typeface="Calibri"/>
                <a:sym typeface="Calibri"/>
              </a:defRPr>
            </a:lvl3pPr>
            <a:lvl4pPr marL="0" lvl="3" indent="0" algn="r">
              <a:spcBef>
                <a:spcPts val="0"/>
              </a:spcBef>
              <a:buNone/>
              <a:defRPr sz="1800" b="1" i="0" u="none" strike="noStrike" cap="none">
                <a:solidFill>
                  <a:schemeClr val="dk1"/>
                </a:solidFill>
                <a:latin typeface="Calibri"/>
                <a:ea typeface="Calibri"/>
                <a:cs typeface="Calibri"/>
                <a:sym typeface="Calibri"/>
              </a:defRPr>
            </a:lvl4pPr>
            <a:lvl5pPr marL="0" lvl="4" indent="0" algn="r">
              <a:spcBef>
                <a:spcPts val="0"/>
              </a:spcBef>
              <a:buNone/>
              <a:defRPr sz="1800" b="1" i="0" u="none" strike="noStrike" cap="none">
                <a:solidFill>
                  <a:schemeClr val="dk1"/>
                </a:solidFill>
                <a:latin typeface="Calibri"/>
                <a:ea typeface="Calibri"/>
                <a:cs typeface="Calibri"/>
                <a:sym typeface="Calibri"/>
              </a:defRPr>
            </a:lvl5pPr>
            <a:lvl6pPr marL="0" lvl="5" indent="0" algn="r">
              <a:spcBef>
                <a:spcPts val="0"/>
              </a:spcBef>
              <a:buNone/>
              <a:defRPr sz="1800" b="1" i="0" u="none" strike="noStrike" cap="none">
                <a:solidFill>
                  <a:schemeClr val="dk1"/>
                </a:solidFill>
                <a:latin typeface="Calibri"/>
                <a:ea typeface="Calibri"/>
                <a:cs typeface="Calibri"/>
                <a:sym typeface="Calibri"/>
              </a:defRPr>
            </a:lvl6pPr>
            <a:lvl7pPr marL="0" lvl="6" indent="0" algn="r">
              <a:spcBef>
                <a:spcPts val="0"/>
              </a:spcBef>
              <a:buNone/>
              <a:defRPr sz="1800" b="1" i="0" u="none" strike="noStrike" cap="none">
                <a:solidFill>
                  <a:schemeClr val="dk1"/>
                </a:solidFill>
                <a:latin typeface="Calibri"/>
                <a:ea typeface="Calibri"/>
                <a:cs typeface="Calibri"/>
                <a:sym typeface="Calibri"/>
              </a:defRPr>
            </a:lvl7pPr>
            <a:lvl8pPr marL="0" lvl="7" indent="0" algn="r">
              <a:spcBef>
                <a:spcPts val="0"/>
              </a:spcBef>
              <a:buNone/>
              <a:defRPr sz="1800" b="1" i="0" u="none" strike="noStrike" cap="none">
                <a:solidFill>
                  <a:schemeClr val="dk1"/>
                </a:solidFill>
                <a:latin typeface="Calibri"/>
                <a:ea typeface="Calibri"/>
                <a:cs typeface="Calibri"/>
                <a:sym typeface="Calibri"/>
              </a:defRPr>
            </a:lvl8pPr>
            <a:lvl9pPr marL="0" lvl="8" indent="0" algn="r">
              <a:spcBef>
                <a:spcPts val="0"/>
              </a:spcBef>
              <a:buNone/>
              <a:defRPr sz="1800" b="1"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r>
              <a:rPr lang="lt-LT"/>
              <a:t>www.nsa.smm.lt</a:t>
            </a:r>
            <a:endParaRPr>
              <a:latin typeface="Arial"/>
              <a:ea typeface="Arial"/>
              <a:cs typeface="Arial"/>
              <a:sym typeface="Arial"/>
            </a:endParaRPr>
          </a:p>
        </p:txBody>
      </p:sp>
      <p:sp>
        <p:nvSpPr>
          <p:cNvPr id="26" name="Google Shape;26;p11"/>
          <p:cNvSpPr txBox="1">
            <a:spLocks noGrp="1"/>
          </p:cNvSpPr>
          <p:nvPr>
            <p:ph type="body" idx="1"/>
          </p:nvPr>
        </p:nvSpPr>
        <p:spPr>
          <a:xfrm>
            <a:off x="838200" y="2210753"/>
            <a:ext cx="4873625" cy="36449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11"/>
          <p:cNvSpPr txBox="1">
            <a:spLocks noGrp="1"/>
          </p:cNvSpPr>
          <p:nvPr>
            <p:ph type="body" idx="2"/>
          </p:nvPr>
        </p:nvSpPr>
        <p:spPr>
          <a:xfrm>
            <a:off x="6393270" y="2210753"/>
            <a:ext cx="5140832" cy="36449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11"/>
          <p:cNvSpPr txBox="1">
            <a:spLocks noGrp="1"/>
          </p:cNvSpPr>
          <p:nvPr>
            <p:ph type="body" idx="3"/>
          </p:nvPr>
        </p:nvSpPr>
        <p:spPr>
          <a:xfrm>
            <a:off x="838200" y="780868"/>
            <a:ext cx="4873625" cy="111601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6B3E"/>
              </a:buClr>
              <a:buSzPts val="3200"/>
              <a:buNone/>
              <a:defRPr sz="3200" b="1">
                <a:solidFill>
                  <a:srgbClr val="006B3E"/>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0677519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Pasirinktinis maketas">
  <p:cSld name="Pasirinktinis maketas">
    <p:spTree>
      <p:nvGrpSpPr>
        <p:cNvPr id="1" name="Shape 37"/>
        <p:cNvGrpSpPr/>
        <p:nvPr/>
      </p:nvGrpSpPr>
      <p:grpSpPr>
        <a:xfrm>
          <a:off x="0" y="0"/>
          <a:ext cx="0" cy="0"/>
          <a:chOff x="0" y="0"/>
          <a:chExt cx="0" cy="0"/>
        </a:xfrm>
      </p:grpSpPr>
      <p:sp>
        <p:nvSpPr>
          <p:cNvPr id="42" name="Google Shape;42;p13"/>
          <p:cNvSpPr>
            <a:spLocks noGrp="1"/>
          </p:cNvSpPr>
          <p:nvPr>
            <p:ph type="pic" idx="2"/>
          </p:nvPr>
        </p:nvSpPr>
        <p:spPr>
          <a:xfrm>
            <a:off x="1357133" y="1713092"/>
            <a:ext cx="9477733" cy="4302125"/>
          </a:xfrm>
          <a:prstGeom prst="rect">
            <a:avLst/>
          </a:prstGeom>
          <a:noFill/>
          <a:ln>
            <a:noFill/>
          </a:ln>
        </p:spPr>
      </p:sp>
    </p:spTree>
    <p:extLst>
      <p:ext uri="{BB962C8B-B14F-4D97-AF65-F5344CB8AC3E}">
        <p14:creationId xmlns:p14="http://schemas.microsoft.com/office/powerpoint/2010/main" val="1098526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63D77D-1E60-40CB-A0FE-A0F253BA17CC}" type="datetime1">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F72BD-242E-4837-8044-E86ABECE13C3}" type="slidenum">
              <a:rPr lang="en-US" smtClean="0"/>
              <a:t>‹#›</a:t>
            </a:fld>
            <a:endParaRPr lang="en-US"/>
          </a:p>
        </p:txBody>
      </p:sp>
    </p:spTree>
    <p:extLst>
      <p:ext uri="{BB962C8B-B14F-4D97-AF65-F5344CB8AC3E}">
        <p14:creationId xmlns:p14="http://schemas.microsoft.com/office/powerpoint/2010/main" val="55506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5AE542-8C3D-4736-ACBD-7C660DEC5296}" type="datetime1">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F72BD-242E-4837-8044-E86ABECE13C3}" type="slidenum">
              <a:rPr lang="en-US" smtClean="0"/>
              <a:t>‹#›</a:t>
            </a:fld>
            <a:endParaRPr lang="en-US"/>
          </a:p>
        </p:txBody>
      </p:sp>
    </p:spTree>
    <p:extLst>
      <p:ext uri="{BB962C8B-B14F-4D97-AF65-F5344CB8AC3E}">
        <p14:creationId xmlns:p14="http://schemas.microsoft.com/office/powerpoint/2010/main" val="1066292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905AEFE-C0FF-490C-9DFB-AFADD0646DD8}" type="datetime1">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F72BD-242E-4837-8044-E86ABECE13C3}" type="slidenum">
              <a:rPr lang="en-US" smtClean="0"/>
              <a:t>‹#›</a:t>
            </a:fld>
            <a:endParaRPr lang="en-US"/>
          </a:p>
        </p:txBody>
      </p:sp>
    </p:spTree>
    <p:extLst>
      <p:ext uri="{BB962C8B-B14F-4D97-AF65-F5344CB8AC3E}">
        <p14:creationId xmlns:p14="http://schemas.microsoft.com/office/powerpoint/2010/main" val="2828328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4940951-E3E2-4CA9-A4B6-11E76D09394C}" type="datetime1">
              <a:rPr lang="en-US" smtClean="0"/>
              <a:t>2/28/2025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BF72BD-242E-4837-8044-E86ABECE13C3}" type="slidenum">
              <a:rPr lang="en-US" smtClean="0"/>
              <a:t>‹#›</a:t>
            </a:fld>
            <a:endParaRPr lang="en-US"/>
          </a:p>
        </p:txBody>
      </p:sp>
    </p:spTree>
    <p:extLst>
      <p:ext uri="{BB962C8B-B14F-4D97-AF65-F5344CB8AC3E}">
        <p14:creationId xmlns:p14="http://schemas.microsoft.com/office/powerpoint/2010/main" val="1494176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AA1A76A-6E7E-4378-B525-F39CA3A659C8}" type="datetime1">
              <a:rPr lang="en-US" smtClean="0"/>
              <a:t>2/28/2025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BF72BD-242E-4837-8044-E86ABECE13C3}" type="slidenum">
              <a:rPr lang="en-US" smtClean="0"/>
              <a:t>‹#›</a:t>
            </a:fld>
            <a:endParaRPr lang="en-US"/>
          </a:p>
        </p:txBody>
      </p:sp>
    </p:spTree>
    <p:extLst>
      <p:ext uri="{BB962C8B-B14F-4D97-AF65-F5344CB8AC3E}">
        <p14:creationId xmlns:p14="http://schemas.microsoft.com/office/powerpoint/2010/main" val="3433554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D4D0B2-EE0F-4F78-8B27-0D1F3502C46D}" type="datetime1">
              <a:rPr lang="en-US" smtClean="0"/>
              <a:t>2/28/2025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BF72BD-242E-4837-8044-E86ABECE13C3}" type="slidenum">
              <a:rPr lang="en-US" smtClean="0"/>
              <a:t>‹#›</a:t>
            </a:fld>
            <a:endParaRPr lang="en-US"/>
          </a:p>
        </p:txBody>
      </p:sp>
    </p:spTree>
    <p:extLst>
      <p:ext uri="{BB962C8B-B14F-4D97-AF65-F5344CB8AC3E}">
        <p14:creationId xmlns:p14="http://schemas.microsoft.com/office/powerpoint/2010/main" val="3763449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D6F7FAC-ED1A-4532-9A01-637B48A0517B}" type="datetime1">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F72BD-242E-4837-8044-E86ABECE13C3}" type="slidenum">
              <a:rPr lang="en-US" smtClean="0"/>
              <a:t>‹#›</a:t>
            </a:fld>
            <a:endParaRPr lang="en-US"/>
          </a:p>
        </p:txBody>
      </p:sp>
    </p:spTree>
    <p:extLst>
      <p:ext uri="{BB962C8B-B14F-4D97-AF65-F5344CB8AC3E}">
        <p14:creationId xmlns:p14="http://schemas.microsoft.com/office/powerpoint/2010/main" val="1648262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4B774C7-3F3D-4EA2-842D-D46B7EC68D11}" type="datetime1">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F72BD-242E-4837-8044-E86ABECE13C3}" type="slidenum">
              <a:rPr lang="en-US" smtClean="0"/>
              <a:t>‹#›</a:t>
            </a:fld>
            <a:endParaRPr lang="en-US"/>
          </a:p>
        </p:txBody>
      </p:sp>
    </p:spTree>
    <p:extLst>
      <p:ext uri="{BB962C8B-B14F-4D97-AF65-F5344CB8AC3E}">
        <p14:creationId xmlns:p14="http://schemas.microsoft.com/office/powerpoint/2010/main" val="2571838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3C0C6CA-7A24-4BF2-B2D5-103414D5C3E3}" type="datetime1">
              <a:rPr lang="en-US" smtClean="0"/>
              <a:t>2/28/2025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FBF72BD-242E-4837-8044-E86ABECE13C3}" type="slidenum">
              <a:rPr lang="en-US" smtClean="0"/>
              <a:t>‹#›</a:t>
            </a:fld>
            <a:endParaRPr lang="en-US"/>
          </a:p>
        </p:txBody>
      </p:sp>
    </p:spTree>
    <p:extLst>
      <p:ext uri="{BB962C8B-B14F-4D97-AF65-F5344CB8AC3E}">
        <p14:creationId xmlns:p14="http://schemas.microsoft.com/office/powerpoint/2010/main" val="253801996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e-tar.lt/portal/lt/legalAct/57905ab0b20a11ef88c08519262548c4"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e-tar.lt/portal/lt/legalAct/57905ab0b20a11ef88c08519262548c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9C7E0A2C-7C0A-4AAC-B3B0-6C12B2EBAE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51871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1"/>
            <a:ext cx="10999072" cy="539995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Google Shape;88;p1">
            <a:extLst>
              <a:ext uri="{FF2B5EF4-FFF2-40B4-BE49-F238E27FC236}">
                <a16:creationId xmlns:a16="http://schemas.microsoft.com/office/drawing/2014/main" id="{254FCFCA-D23D-8FBB-A086-40F474705C36}"/>
              </a:ext>
            </a:extLst>
          </p:cNvPr>
          <p:cNvSpPr txBox="1">
            <a:spLocks noGrp="1"/>
          </p:cNvSpPr>
          <p:nvPr>
            <p:ph type="ctrTitle"/>
          </p:nvPr>
        </p:nvSpPr>
        <p:spPr>
          <a:xfrm>
            <a:off x="1524000" y="1248587"/>
            <a:ext cx="9144000" cy="2387600"/>
          </a:xfrm>
          <a:prstGeom prst="rect">
            <a:avLst/>
          </a:prstGeom>
        </p:spPr>
        <p:txBody>
          <a:bodyPr spcFirstLastPara="1" lIns="91425" tIns="45700" rIns="91425" bIns="45700" anchorCtr="0">
            <a:normAutofit/>
          </a:bodyPr>
          <a:lstStyle/>
          <a:p>
            <a:pPr marL="0" lvl="0" indent="0" rtl="0">
              <a:spcBef>
                <a:spcPts val="0"/>
              </a:spcBef>
              <a:spcAft>
                <a:spcPts val="0"/>
              </a:spcAft>
              <a:buClr>
                <a:schemeClr val="dk1"/>
              </a:buClr>
              <a:buSzPts val="523"/>
              <a:buFont typeface="Arial"/>
              <a:buNone/>
            </a:pPr>
            <a:r>
              <a:rPr lang="lt-LT" sz="4000" dirty="0"/>
              <a:t>Ikimokyklinio, priešmokyklinio ir bendrojo ugdymo programas įgyvendinančių švietimo įstaigų aprūpinimo standarto chemijos dalis</a:t>
            </a:r>
          </a:p>
        </p:txBody>
      </p:sp>
      <p:sp>
        <p:nvSpPr>
          <p:cNvPr id="3" name="Subtitle 2">
            <a:extLst>
              <a:ext uri="{FF2B5EF4-FFF2-40B4-BE49-F238E27FC236}">
                <a16:creationId xmlns:a16="http://schemas.microsoft.com/office/drawing/2014/main" id="{A857AE09-B295-AD54-A533-FED9385C6833}"/>
              </a:ext>
            </a:extLst>
          </p:cNvPr>
          <p:cNvSpPr>
            <a:spLocks noGrp="1"/>
          </p:cNvSpPr>
          <p:nvPr>
            <p:ph type="subTitle" idx="1"/>
          </p:nvPr>
        </p:nvSpPr>
        <p:spPr>
          <a:xfrm>
            <a:off x="1524000" y="4188147"/>
            <a:ext cx="9144000" cy="1195876"/>
          </a:xfrm>
        </p:spPr>
        <p:txBody>
          <a:bodyPr>
            <a:normAutofit fontScale="85000" lnSpcReduction="20000"/>
          </a:bodyPr>
          <a:lstStyle/>
          <a:p>
            <a:pPr marL="0" indent="0">
              <a:buSzPct val="100000"/>
            </a:pPr>
            <a:r>
              <a:rPr lang="lt-LT" sz="2100" dirty="0"/>
              <a:t>Virginija Savickaitė, Šiaulių Didždvario gimnazija, mokytoja ekspertė</a:t>
            </a:r>
          </a:p>
          <a:p>
            <a:pPr marL="0" lvl="0" indent="0" rtl="0">
              <a:spcBef>
                <a:spcPts val="0"/>
              </a:spcBef>
              <a:spcAft>
                <a:spcPts val="0"/>
              </a:spcAft>
              <a:buClr>
                <a:schemeClr val="lt1"/>
              </a:buClr>
              <a:buSzPct val="100000"/>
              <a:buNone/>
            </a:pPr>
            <a:r>
              <a:rPr lang="lt-LT" sz="2100" dirty="0"/>
              <a:t>Audronė Kuliešienė, Jonavos Senamiesčio gimnazija, mokytoja ekspertė</a:t>
            </a:r>
          </a:p>
          <a:p>
            <a:pPr>
              <a:spcBef>
                <a:spcPts val="0"/>
              </a:spcBef>
              <a:buClr>
                <a:schemeClr val="lt1"/>
              </a:buClr>
              <a:buSzPct val="100000"/>
            </a:pPr>
            <a:r>
              <a:rPr lang="lt-LT" sz="2100" dirty="0"/>
              <a:t> Daiva Ivaškevičienė, Kėdainių šviesioji gimnazija, mokytoja ekspertė</a:t>
            </a:r>
          </a:p>
          <a:p>
            <a:pPr marL="0" lvl="0" indent="0" rtl="0">
              <a:spcBef>
                <a:spcPts val="0"/>
              </a:spcBef>
              <a:spcAft>
                <a:spcPts val="0"/>
              </a:spcAft>
              <a:buClr>
                <a:schemeClr val="lt1"/>
              </a:buClr>
              <a:buSzPct val="100000"/>
              <a:buNone/>
            </a:pPr>
            <a:endParaRPr lang="lt-LT" sz="1800" dirty="0"/>
          </a:p>
          <a:p>
            <a:pPr marL="0" lvl="0" indent="0" rtl="0">
              <a:spcBef>
                <a:spcPts val="0"/>
              </a:spcBef>
              <a:spcAft>
                <a:spcPts val="0"/>
              </a:spcAft>
              <a:buClr>
                <a:schemeClr val="lt1"/>
              </a:buClr>
              <a:buSzPct val="100000"/>
              <a:buNone/>
            </a:pPr>
            <a:endParaRPr lang="lt-LT" sz="1800" dirty="0"/>
          </a:p>
          <a:p>
            <a:pPr marL="0" lvl="0" indent="0" rtl="0">
              <a:spcBef>
                <a:spcPts val="0"/>
              </a:spcBef>
              <a:spcAft>
                <a:spcPts val="0"/>
              </a:spcAft>
              <a:buClr>
                <a:schemeClr val="lt1"/>
              </a:buClr>
              <a:buSzPct val="100000"/>
              <a:buNone/>
            </a:pPr>
            <a:r>
              <a:rPr lang="lt-LT" sz="1800" dirty="0"/>
              <a:t>2025-03-01</a:t>
            </a:r>
          </a:p>
          <a:p>
            <a:endParaRPr lang="en-US" sz="2000" dirty="0"/>
          </a:p>
        </p:txBody>
      </p:sp>
      <p:cxnSp>
        <p:nvCxnSpPr>
          <p:cNvPr id="15" name="Straight Connector 14">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29769"/>
            <a:ext cx="11000232"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DF5851C8-4DA2-C3CF-E210-7534C7AADADC}"/>
              </a:ext>
            </a:extLst>
          </p:cNvPr>
          <p:cNvSpPr>
            <a:spLocks noGrp="1"/>
          </p:cNvSpPr>
          <p:nvPr>
            <p:ph type="sldNum" sz="quarter" idx="12"/>
          </p:nvPr>
        </p:nvSpPr>
        <p:spPr/>
        <p:txBody>
          <a:bodyPr/>
          <a:lstStyle/>
          <a:p>
            <a:fld id="{3FBF72BD-242E-4837-8044-E86ABECE13C3}" type="slidenum">
              <a:rPr lang="en-US" smtClean="0"/>
              <a:t>1</a:t>
            </a:fld>
            <a:endParaRPr lang="en-US"/>
          </a:p>
        </p:txBody>
      </p:sp>
    </p:spTree>
    <p:extLst>
      <p:ext uri="{BB962C8B-B14F-4D97-AF65-F5344CB8AC3E}">
        <p14:creationId xmlns:p14="http://schemas.microsoft.com/office/powerpoint/2010/main" val="34338848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86B9D3-7545-3502-2BF1-9366E708D13F}"/>
              </a:ext>
            </a:extLst>
          </p:cNvPr>
          <p:cNvSpPr>
            <a:spLocks noGrp="1"/>
          </p:cNvSpPr>
          <p:nvPr>
            <p:ph idx="1"/>
          </p:nvPr>
        </p:nvSpPr>
        <p:spPr>
          <a:xfrm>
            <a:off x="838200" y="499730"/>
            <a:ext cx="10515600" cy="5677233"/>
          </a:xfrm>
        </p:spPr>
        <p:txBody>
          <a:bodyPr>
            <a:normAutofit fontScale="70000" lnSpcReduction="20000"/>
          </a:bodyPr>
          <a:lstStyle/>
          <a:p>
            <a:pPr marL="0" lvl="0" indent="457200" algn="l" rtl="0">
              <a:spcBef>
                <a:spcPts val="0"/>
              </a:spcBef>
              <a:spcAft>
                <a:spcPts val="0"/>
              </a:spcAft>
              <a:buNone/>
            </a:pPr>
            <a:r>
              <a:rPr lang="lt-LT" sz="4300" b="1" dirty="0">
                <a:solidFill>
                  <a:schemeClr val="tx2">
                    <a:lumMod val="50000"/>
                    <a:lumOff val="50000"/>
                  </a:schemeClr>
                </a:solidFill>
                <a:latin typeface="+mj-lt"/>
              </a:rPr>
              <a:t>Baigiamosios nuostatos</a:t>
            </a:r>
          </a:p>
          <a:p>
            <a:pPr marL="0" lvl="0" indent="457200" algn="l" rtl="0">
              <a:spcBef>
                <a:spcPts val="0"/>
              </a:spcBef>
              <a:spcAft>
                <a:spcPts val="0"/>
              </a:spcAft>
              <a:buNone/>
            </a:pPr>
            <a:endParaRPr lang="lt-LT" sz="4300" b="1" dirty="0">
              <a:solidFill>
                <a:schemeClr val="dk1"/>
              </a:solidFill>
              <a:latin typeface="+mj-lt"/>
            </a:endParaRPr>
          </a:p>
          <a:p>
            <a:pPr marL="0" marR="0" indent="457200" algn="just">
              <a:buNone/>
            </a:pPr>
            <a:r>
              <a:rPr lang="lt-LT" sz="4300" b="0" i="0" dirty="0">
                <a:solidFill>
                  <a:srgbClr val="000000"/>
                </a:solidFill>
                <a:effectLst/>
                <a:latin typeface="+mj-lt"/>
              </a:rPr>
              <a:t>Standartams įgyvendinti Lietuvos Respublikos švietimo, mokslo ir sporto ministerija, jos reguliavimo sričiai priskirtos įstaigos nuolat rengia rekomendacijas, vykdo projektus, padedančius mokykloms kurti ir atnaujinti mokyklos materialiąją aplinką.</a:t>
            </a:r>
          </a:p>
          <a:p>
            <a:pPr marL="0" marR="0" indent="457200" algn="just">
              <a:buNone/>
            </a:pPr>
            <a:endParaRPr lang="lt-LT" sz="4300" b="0" i="0" dirty="0">
              <a:solidFill>
                <a:srgbClr val="000000"/>
              </a:solidFill>
              <a:effectLst/>
              <a:latin typeface="+mj-lt"/>
            </a:endParaRPr>
          </a:p>
          <a:p>
            <a:pPr marL="0" marR="0" indent="457200" algn="just">
              <a:buNone/>
            </a:pPr>
            <a:r>
              <a:rPr lang="lt-LT" sz="4300" b="0" i="0" dirty="0">
                <a:solidFill>
                  <a:srgbClr val="000000"/>
                </a:solidFill>
                <a:effectLst/>
                <a:latin typeface="+mj-lt"/>
              </a:rPr>
              <a:t>Mokyklų apsirūpinimas materialiniais ištekliais gali būti sprendžiamas vykdant sutartinį bendradarbiavimą tarp mokyklų, tarp mokyklų ir švietimo ir (ar) STEAM centrų bei kitų institucijų.</a:t>
            </a:r>
          </a:p>
          <a:p>
            <a:pPr marR="0" algn="just">
              <a:buFontTx/>
              <a:buChar char="-"/>
            </a:pPr>
            <a:endParaRPr lang="lt-LT" sz="3500" dirty="0">
              <a:solidFill>
                <a:srgbClr val="000000"/>
              </a:solidFill>
              <a:latin typeface="+mj-lt"/>
            </a:endParaRPr>
          </a:p>
          <a:p>
            <a:pPr marR="0" algn="just">
              <a:buFontTx/>
              <a:buChar char="-"/>
            </a:pPr>
            <a:endParaRPr lang="lt-LT" sz="3000" dirty="0">
              <a:solidFill>
                <a:srgbClr val="000000"/>
              </a:solidFill>
              <a:latin typeface="+mj-lt"/>
            </a:endParaRPr>
          </a:p>
          <a:p>
            <a:pPr marR="0" algn="just">
              <a:buFontTx/>
              <a:buChar char="-"/>
            </a:pPr>
            <a:endParaRPr lang="lt-LT" sz="3000" dirty="0">
              <a:solidFill>
                <a:srgbClr val="000000"/>
              </a:solidFill>
              <a:latin typeface="+mj-lt"/>
            </a:endParaRPr>
          </a:p>
          <a:p>
            <a:pPr marR="0" algn="just">
              <a:buFontTx/>
              <a:buChar char="-"/>
            </a:pPr>
            <a:endParaRPr lang="lt-LT" b="0" i="0" dirty="0">
              <a:solidFill>
                <a:srgbClr val="000000"/>
              </a:solidFill>
              <a:effectLst/>
              <a:latin typeface="Times New Roman" panose="02020603050405020304" pitchFamily="18" charset="0"/>
            </a:endParaRPr>
          </a:p>
          <a:p>
            <a:pPr marL="0" lvl="0" indent="0" algn="l" rtl="0">
              <a:spcBef>
                <a:spcPts val="0"/>
              </a:spcBef>
              <a:spcAft>
                <a:spcPts val="0"/>
              </a:spcAft>
              <a:buClr>
                <a:schemeClr val="dk1"/>
              </a:buClr>
              <a:buSzPts val="1600"/>
              <a:buNone/>
            </a:pPr>
            <a:endParaRPr lang="lt-LT" sz="1300" dirty="0"/>
          </a:p>
          <a:p>
            <a:pPr marL="0" lvl="0" indent="0" algn="l" rtl="0">
              <a:spcBef>
                <a:spcPts val="0"/>
              </a:spcBef>
              <a:spcAft>
                <a:spcPts val="0"/>
              </a:spcAft>
              <a:buClr>
                <a:schemeClr val="dk1"/>
              </a:buClr>
              <a:buSzPts val="1600"/>
              <a:buNone/>
            </a:pPr>
            <a:endParaRPr lang="lt-LT" sz="1700" dirty="0"/>
          </a:p>
          <a:p>
            <a:pPr marL="0" lvl="0" indent="0" algn="l" rtl="0">
              <a:spcBef>
                <a:spcPts val="0"/>
              </a:spcBef>
              <a:spcAft>
                <a:spcPts val="0"/>
              </a:spcAft>
              <a:buClr>
                <a:schemeClr val="dk1"/>
              </a:buClr>
              <a:buSzPts val="1600"/>
              <a:buNone/>
            </a:pPr>
            <a:r>
              <a:rPr lang="lt-LT" sz="1700" dirty="0"/>
              <a:t>(LIETUVOS RESPUBLIKOS ŠVIETIMO, MOKSLO IR SPORTO MINISTRO ĮSAKYMAS, IV SKYRIUS.  Baigiamosios nuostatos, 27, 28 punktai)</a:t>
            </a:r>
          </a:p>
          <a:p>
            <a:pPr marL="0" indent="0">
              <a:spcBef>
                <a:spcPts val="0"/>
              </a:spcBef>
              <a:buClr>
                <a:schemeClr val="dk1"/>
              </a:buClr>
              <a:buSzPts val="1600"/>
              <a:buNone/>
            </a:pPr>
            <a:r>
              <a:rPr lang="en-US" sz="1700" dirty="0"/>
              <a:t>https://www.e-tar.lt/portal/lt/legalAct/57905ab0b20a11ef88c08519262548c4</a:t>
            </a:r>
          </a:p>
          <a:p>
            <a:pPr marL="0" lvl="0" indent="0" algn="l" rtl="0">
              <a:spcBef>
                <a:spcPts val="0"/>
              </a:spcBef>
              <a:spcAft>
                <a:spcPts val="0"/>
              </a:spcAft>
              <a:buClr>
                <a:schemeClr val="dk1"/>
              </a:buClr>
              <a:buSzPts val="1600"/>
              <a:buNone/>
            </a:pPr>
            <a:endParaRPr lang="lt-LT" sz="2800" dirty="0"/>
          </a:p>
          <a:p>
            <a:pPr marL="0" marR="0" indent="0" algn="just">
              <a:buNone/>
            </a:pPr>
            <a:endParaRPr lang="lt-LT" b="0" i="0" dirty="0">
              <a:solidFill>
                <a:srgbClr val="000000"/>
              </a:solidFill>
              <a:effectLst/>
              <a:latin typeface="Times New Roman" panose="02020603050405020304" pitchFamily="18" charset="0"/>
            </a:endParaRPr>
          </a:p>
          <a:p>
            <a:pPr marL="0" indent="0">
              <a:buNone/>
            </a:pPr>
            <a:endParaRPr lang="en-US" dirty="0"/>
          </a:p>
        </p:txBody>
      </p:sp>
      <p:sp>
        <p:nvSpPr>
          <p:cNvPr id="2" name="Slide Number Placeholder 1">
            <a:extLst>
              <a:ext uri="{FF2B5EF4-FFF2-40B4-BE49-F238E27FC236}">
                <a16:creationId xmlns:a16="http://schemas.microsoft.com/office/drawing/2014/main" id="{9913B0C0-DE0F-B142-3F9C-75DF727D043F}"/>
              </a:ext>
            </a:extLst>
          </p:cNvPr>
          <p:cNvSpPr>
            <a:spLocks noGrp="1"/>
          </p:cNvSpPr>
          <p:nvPr>
            <p:ph type="sldNum" sz="quarter" idx="12"/>
          </p:nvPr>
        </p:nvSpPr>
        <p:spPr/>
        <p:txBody>
          <a:bodyPr/>
          <a:lstStyle/>
          <a:p>
            <a:fld id="{3FBF72BD-242E-4837-8044-E86ABECE13C3}" type="slidenum">
              <a:rPr lang="en-US" smtClean="0"/>
              <a:t>10</a:t>
            </a:fld>
            <a:endParaRPr lang="en-US"/>
          </a:p>
        </p:txBody>
      </p:sp>
    </p:spTree>
    <p:extLst>
      <p:ext uri="{BB962C8B-B14F-4D97-AF65-F5344CB8AC3E}">
        <p14:creationId xmlns:p14="http://schemas.microsoft.com/office/powerpoint/2010/main" val="3952238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ACFEB44-62BE-CF83-E59D-08B1F85DC86D}"/>
              </a:ext>
            </a:extLst>
          </p:cNvPr>
          <p:cNvPicPr>
            <a:picLocks noGrp="1" noChangeAspect="1"/>
          </p:cNvPicPr>
          <p:nvPr>
            <p:ph idx="1"/>
          </p:nvPr>
        </p:nvPicPr>
        <p:blipFill>
          <a:blip r:embed="rId2"/>
          <a:stretch>
            <a:fillRect/>
          </a:stretch>
        </p:blipFill>
        <p:spPr>
          <a:xfrm>
            <a:off x="819243" y="251975"/>
            <a:ext cx="10717082" cy="5946253"/>
          </a:xfrm>
        </p:spPr>
      </p:pic>
      <p:sp>
        <p:nvSpPr>
          <p:cNvPr id="2" name="TextBox 1">
            <a:extLst>
              <a:ext uri="{FF2B5EF4-FFF2-40B4-BE49-F238E27FC236}">
                <a16:creationId xmlns:a16="http://schemas.microsoft.com/office/drawing/2014/main" id="{F319E3D4-518A-C53F-7744-A0BD4C257ABD}"/>
              </a:ext>
            </a:extLst>
          </p:cNvPr>
          <p:cNvSpPr txBox="1"/>
          <p:nvPr/>
        </p:nvSpPr>
        <p:spPr>
          <a:xfrm>
            <a:off x="832757" y="6329026"/>
            <a:ext cx="10526486" cy="276999"/>
          </a:xfrm>
          <a:prstGeom prst="rect">
            <a:avLst/>
          </a:prstGeom>
          <a:noFill/>
        </p:spPr>
        <p:txBody>
          <a:bodyPr wrap="square" rtlCol="0">
            <a:spAutoFit/>
          </a:bodyPr>
          <a:lstStyle/>
          <a:p>
            <a:r>
              <a:rPr lang="en-US" sz="1200" dirty="0"/>
              <a:t>https://emokykla.lt/skaitmenines-mokymo-priemones/standartas</a:t>
            </a:r>
          </a:p>
        </p:txBody>
      </p:sp>
      <p:sp>
        <p:nvSpPr>
          <p:cNvPr id="3" name="Slide Number Placeholder 2">
            <a:extLst>
              <a:ext uri="{FF2B5EF4-FFF2-40B4-BE49-F238E27FC236}">
                <a16:creationId xmlns:a16="http://schemas.microsoft.com/office/drawing/2014/main" id="{31C6DF24-A860-BE97-1EDD-5D2AC4F21700}"/>
              </a:ext>
            </a:extLst>
          </p:cNvPr>
          <p:cNvSpPr>
            <a:spLocks noGrp="1"/>
          </p:cNvSpPr>
          <p:nvPr>
            <p:ph type="sldNum" sz="quarter" idx="12"/>
          </p:nvPr>
        </p:nvSpPr>
        <p:spPr/>
        <p:txBody>
          <a:bodyPr/>
          <a:lstStyle/>
          <a:p>
            <a:fld id="{3FBF72BD-242E-4837-8044-E86ABECE13C3}" type="slidenum">
              <a:rPr lang="en-US" smtClean="0"/>
              <a:t>11</a:t>
            </a:fld>
            <a:endParaRPr lang="en-US"/>
          </a:p>
        </p:txBody>
      </p:sp>
    </p:spTree>
    <p:extLst>
      <p:ext uri="{BB962C8B-B14F-4D97-AF65-F5344CB8AC3E}">
        <p14:creationId xmlns:p14="http://schemas.microsoft.com/office/powerpoint/2010/main" val="2870898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7CCECED-8B7F-022F-838D-1F47BE98C950}"/>
              </a:ext>
            </a:extLst>
          </p:cNvPr>
          <p:cNvPicPr>
            <a:picLocks noGrp="1" noChangeAspect="1"/>
          </p:cNvPicPr>
          <p:nvPr>
            <p:ph idx="1"/>
          </p:nvPr>
        </p:nvPicPr>
        <p:blipFill>
          <a:blip r:embed="rId2"/>
          <a:stretch>
            <a:fillRect/>
          </a:stretch>
        </p:blipFill>
        <p:spPr>
          <a:xfrm>
            <a:off x="1306286" y="528804"/>
            <a:ext cx="9424034" cy="5800391"/>
          </a:xfrm>
        </p:spPr>
      </p:pic>
      <p:sp>
        <p:nvSpPr>
          <p:cNvPr id="6" name="TextBox 5">
            <a:extLst>
              <a:ext uri="{FF2B5EF4-FFF2-40B4-BE49-F238E27FC236}">
                <a16:creationId xmlns:a16="http://schemas.microsoft.com/office/drawing/2014/main" id="{77B97A21-56BB-5393-B3EF-E615387B757B}"/>
              </a:ext>
            </a:extLst>
          </p:cNvPr>
          <p:cNvSpPr txBox="1"/>
          <p:nvPr/>
        </p:nvSpPr>
        <p:spPr>
          <a:xfrm>
            <a:off x="1665514" y="6436127"/>
            <a:ext cx="10526486" cy="276999"/>
          </a:xfrm>
          <a:prstGeom prst="rect">
            <a:avLst/>
          </a:prstGeom>
          <a:noFill/>
        </p:spPr>
        <p:txBody>
          <a:bodyPr wrap="square" rtlCol="0">
            <a:spAutoFit/>
          </a:bodyPr>
          <a:lstStyle/>
          <a:p>
            <a:r>
              <a:rPr lang="en-US" sz="1200" dirty="0"/>
              <a:t>https://emokykla.lt/skaitmenines-mokymo-priemones/standartas</a:t>
            </a:r>
          </a:p>
        </p:txBody>
      </p:sp>
      <p:sp>
        <p:nvSpPr>
          <p:cNvPr id="2" name="Slide Number Placeholder 1">
            <a:extLst>
              <a:ext uri="{FF2B5EF4-FFF2-40B4-BE49-F238E27FC236}">
                <a16:creationId xmlns:a16="http://schemas.microsoft.com/office/drawing/2014/main" id="{4EBECD06-F90D-9893-ACDC-A8014170B70B}"/>
              </a:ext>
            </a:extLst>
          </p:cNvPr>
          <p:cNvSpPr>
            <a:spLocks noGrp="1"/>
          </p:cNvSpPr>
          <p:nvPr>
            <p:ph type="sldNum" sz="quarter" idx="12"/>
          </p:nvPr>
        </p:nvSpPr>
        <p:spPr/>
        <p:txBody>
          <a:bodyPr/>
          <a:lstStyle/>
          <a:p>
            <a:fld id="{3FBF72BD-242E-4837-8044-E86ABECE13C3}" type="slidenum">
              <a:rPr lang="en-US" smtClean="0"/>
              <a:t>12</a:t>
            </a:fld>
            <a:endParaRPr lang="en-US"/>
          </a:p>
        </p:txBody>
      </p:sp>
    </p:spTree>
    <p:extLst>
      <p:ext uri="{BB962C8B-B14F-4D97-AF65-F5344CB8AC3E}">
        <p14:creationId xmlns:p14="http://schemas.microsoft.com/office/powerpoint/2010/main" val="28729527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5" name="Google Shape;135;g2f652bc5171_2_0"/>
          <p:cNvSpPr txBox="1">
            <a:spLocks noGrp="1"/>
          </p:cNvSpPr>
          <p:nvPr>
            <p:ph type="body" idx="1"/>
          </p:nvPr>
        </p:nvSpPr>
        <p:spPr>
          <a:xfrm>
            <a:off x="706150" y="372975"/>
            <a:ext cx="9850200" cy="6107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1600"/>
              <a:buNone/>
            </a:pPr>
            <a:r>
              <a:rPr lang="lt-LT" sz="3000"/>
              <a:t> </a:t>
            </a:r>
            <a:endParaRPr sz="3181"/>
          </a:p>
          <a:p>
            <a:pPr marL="0" lvl="0" indent="0" algn="l" rtl="0">
              <a:lnSpc>
                <a:spcPct val="90000"/>
              </a:lnSpc>
              <a:spcBef>
                <a:spcPts val="0"/>
              </a:spcBef>
              <a:spcAft>
                <a:spcPts val="0"/>
              </a:spcAft>
              <a:buClr>
                <a:schemeClr val="dk1"/>
              </a:buClr>
              <a:buSzPts val="1600"/>
              <a:buNone/>
            </a:pPr>
            <a:endParaRPr sz="2000"/>
          </a:p>
        </p:txBody>
      </p:sp>
      <p:pic>
        <p:nvPicPr>
          <p:cNvPr id="136" name="Google Shape;136;g2f652bc5171_2_0"/>
          <p:cNvPicPr preferRelativeResize="0"/>
          <p:nvPr/>
        </p:nvPicPr>
        <p:blipFill>
          <a:blip r:embed="rId3">
            <a:alphaModFix/>
          </a:blip>
          <a:stretch>
            <a:fillRect/>
          </a:stretch>
        </p:blipFill>
        <p:spPr>
          <a:xfrm>
            <a:off x="537100" y="455075"/>
            <a:ext cx="10139074" cy="5715000"/>
          </a:xfrm>
          <a:prstGeom prst="rect">
            <a:avLst/>
          </a:prstGeom>
          <a:noFill/>
          <a:ln>
            <a:noFill/>
          </a:ln>
        </p:spPr>
      </p:pic>
      <p:sp>
        <p:nvSpPr>
          <p:cNvPr id="2" name="Slide Number Placeholder 1">
            <a:extLst>
              <a:ext uri="{FF2B5EF4-FFF2-40B4-BE49-F238E27FC236}">
                <a16:creationId xmlns:a16="http://schemas.microsoft.com/office/drawing/2014/main" id="{C5118994-83BD-CA70-3DE0-1F1ECBF8C6DD}"/>
              </a:ext>
            </a:extLst>
          </p:cNvPr>
          <p:cNvSpPr>
            <a:spLocks noGrp="1"/>
          </p:cNvSpPr>
          <p:nvPr>
            <p:ph type="sldNum" idx="12"/>
          </p:nvPr>
        </p:nvSpPr>
        <p:spPr/>
        <p:txBody>
          <a:bodyPr/>
          <a:lstStyle/>
          <a:p>
            <a:pPr marL="0" lvl="0" indent="0" algn="r" rtl="0">
              <a:spcBef>
                <a:spcPts val="0"/>
              </a:spcBef>
              <a:spcAft>
                <a:spcPts val="0"/>
              </a:spcAft>
              <a:buNone/>
            </a:pPr>
            <a:r>
              <a:rPr lang="lt-LT"/>
              <a:t>www.nsa.smm.lt</a:t>
            </a:r>
            <a:endParaRPr lang="lt-LT">
              <a:latin typeface="Arial"/>
              <a:ea typeface="Arial"/>
              <a:cs typeface="Arial"/>
              <a:sym typeface="Arial"/>
            </a:endParaRPr>
          </a:p>
        </p:txBody>
      </p:sp>
    </p:spTree>
    <p:extLst>
      <p:ext uri="{BB962C8B-B14F-4D97-AF65-F5344CB8AC3E}">
        <p14:creationId xmlns:p14="http://schemas.microsoft.com/office/powerpoint/2010/main" val="5574273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4"/>
          <p:cNvSpPr>
            <a:spLocks noGrp="1"/>
          </p:cNvSpPr>
          <p:nvPr>
            <p:ph type="pic" idx="2"/>
          </p:nvPr>
        </p:nvSpPr>
        <p:spPr>
          <a:xfrm>
            <a:off x="1357133" y="1830567"/>
            <a:ext cx="9477600" cy="4302000"/>
          </a:xfrm>
          <a:prstGeom prst="rect">
            <a:avLst/>
          </a:prstGeom>
          <a:noFill/>
          <a:ln>
            <a:noFill/>
          </a:ln>
        </p:spPr>
        <p:txBody>
          <a:bodyPr/>
          <a:lstStyle/>
          <a:p>
            <a:endParaRPr lang="en-US"/>
          </a:p>
        </p:txBody>
      </p:sp>
      <p:sp>
        <p:nvSpPr>
          <p:cNvPr id="142" name="Google Shape;142;p4"/>
          <p:cNvSpPr txBox="1"/>
          <p:nvPr/>
        </p:nvSpPr>
        <p:spPr>
          <a:xfrm>
            <a:off x="794275" y="47655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pic>
        <p:nvPicPr>
          <p:cNvPr id="143" name="Google Shape;143;p4"/>
          <p:cNvPicPr preferRelativeResize="0"/>
          <p:nvPr/>
        </p:nvPicPr>
        <p:blipFill>
          <a:blip r:embed="rId3">
            <a:alphaModFix/>
          </a:blip>
          <a:stretch>
            <a:fillRect/>
          </a:stretch>
        </p:blipFill>
        <p:spPr>
          <a:xfrm>
            <a:off x="794275" y="194913"/>
            <a:ext cx="10021775" cy="5863226"/>
          </a:xfrm>
          <a:prstGeom prst="rect">
            <a:avLst/>
          </a:prstGeom>
          <a:noFill/>
          <a:ln>
            <a:noFill/>
          </a:ln>
        </p:spPr>
      </p:pic>
    </p:spTree>
    <p:extLst>
      <p:ext uri="{BB962C8B-B14F-4D97-AF65-F5344CB8AC3E}">
        <p14:creationId xmlns:p14="http://schemas.microsoft.com/office/powerpoint/2010/main" val="930534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0139B9C-AE8C-331A-DA47-6C5DAE70C92E}"/>
              </a:ext>
            </a:extLst>
          </p:cNvPr>
          <p:cNvSpPr>
            <a:spLocks noGrp="1"/>
          </p:cNvSpPr>
          <p:nvPr>
            <p:ph type="title"/>
          </p:nvPr>
        </p:nvSpPr>
        <p:spPr>
          <a:xfrm>
            <a:off x="838200" y="198663"/>
            <a:ext cx="10515600" cy="995589"/>
          </a:xfrm>
        </p:spPr>
        <p:txBody>
          <a:bodyPr/>
          <a:lstStyle/>
          <a:p>
            <a:r>
              <a:rPr lang="lt-LT" dirty="0">
                <a:solidFill>
                  <a:schemeClr val="tx2">
                    <a:lumMod val="50000"/>
                    <a:lumOff val="50000"/>
                  </a:schemeClr>
                </a:solidFill>
              </a:rPr>
              <a:t>Standarto chemijos dalies rengimas</a:t>
            </a:r>
            <a:endParaRPr lang="en-US" dirty="0">
              <a:solidFill>
                <a:schemeClr val="tx2">
                  <a:lumMod val="50000"/>
                  <a:lumOff val="50000"/>
                </a:schemeClr>
              </a:solidFill>
            </a:endParaRPr>
          </a:p>
        </p:txBody>
      </p:sp>
      <p:sp>
        <p:nvSpPr>
          <p:cNvPr id="4" name="Content Placeholder 3">
            <a:extLst>
              <a:ext uri="{FF2B5EF4-FFF2-40B4-BE49-F238E27FC236}">
                <a16:creationId xmlns:a16="http://schemas.microsoft.com/office/drawing/2014/main" id="{F58E5F44-9B46-2929-D6FB-4FEA6F1E8493}"/>
              </a:ext>
            </a:extLst>
          </p:cNvPr>
          <p:cNvSpPr>
            <a:spLocks noGrp="1"/>
          </p:cNvSpPr>
          <p:nvPr>
            <p:ph idx="1"/>
          </p:nvPr>
        </p:nvSpPr>
        <p:spPr>
          <a:xfrm>
            <a:off x="838200" y="1194252"/>
            <a:ext cx="10515600" cy="5554891"/>
          </a:xfrm>
        </p:spPr>
        <p:txBody>
          <a:bodyPr>
            <a:normAutofit fontScale="92500" lnSpcReduction="10000"/>
          </a:bodyPr>
          <a:lstStyle/>
          <a:p>
            <a:r>
              <a:rPr lang="lt-LT" sz="3000" dirty="0"/>
              <a:t>Inicijuota NŠA.</a:t>
            </a:r>
          </a:p>
          <a:p>
            <a:r>
              <a:rPr lang="lt-LT" sz="3000" dirty="0"/>
              <a:t>Kuratorės: NŠA Ugdymo turinio skyriaus specialistės Miglė Parachnevičienė ir Ona Vaščenkienė.</a:t>
            </a:r>
          </a:p>
          <a:p>
            <a:r>
              <a:rPr lang="lt-LT" sz="3000" dirty="0"/>
              <a:t>Darbo grupė (trys mokytojos).</a:t>
            </a:r>
          </a:p>
          <a:p>
            <a:r>
              <a:rPr lang="lt-LT" sz="3000" dirty="0"/>
              <a:t>Darbas nuotoliniu būdu keturis mėnesius.</a:t>
            </a:r>
          </a:p>
          <a:p>
            <a:r>
              <a:rPr lang="lt-LT" sz="3000" dirty="0"/>
              <a:t>Remtasi atnaujintomis BP ir turima praktinio darbo patirtimi, chemijos laborantų vedama cheminių medžiagų įsigijimo ir sunaudojimo apskaita.</a:t>
            </a:r>
          </a:p>
          <a:p>
            <a:r>
              <a:rPr lang="lt-LT" sz="3000" dirty="0"/>
              <a:t>Dėl cheminių medžiagų tinkamumo, atitikimo sveikatos saugos reikalavimams bendrojo ugdymo mokyklose konsultavo Visuomenės sveikatos centro atstovai.</a:t>
            </a:r>
          </a:p>
          <a:p>
            <a:r>
              <a:rPr lang="lt-LT" sz="3000" dirty="0"/>
              <a:t>Parengtą Standarto projektą recenzavo ir pasiūlymus teikė VU STEAM centro atstovai, analizavo ir pritarė LChMA taryba.</a:t>
            </a:r>
          </a:p>
          <a:p>
            <a:endParaRPr lang="en-US" dirty="0"/>
          </a:p>
        </p:txBody>
      </p:sp>
      <p:sp>
        <p:nvSpPr>
          <p:cNvPr id="2" name="Slide Number Placeholder 1">
            <a:extLst>
              <a:ext uri="{FF2B5EF4-FFF2-40B4-BE49-F238E27FC236}">
                <a16:creationId xmlns:a16="http://schemas.microsoft.com/office/drawing/2014/main" id="{6A33A3BD-1C44-BB7C-19C7-DFD3AF8DD896}"/>
              </a:ext>
            </a:extLst>
          </p:cNvPr>
          <p:cNvSpPr>
            <a:spLocks noGrp="1"/>
          </p:cNvSpPr>
          <p:nvPr>
            <p:ph type="sldNum" sz="quarter" idx="12"/>
          </p:nvPr>
        </p:nvSpPr>
        <p:spPr/>
        <p:txBody>
          <a:bodyPr/>
          <a:lstStyle/>
          <a:p>
            <a:fld id="{3FBF72BD-242E-4837-8044-E86ABECE13C3}" type="slidenum">
              <a:rPr lang="en-US" smtClean="0"/>
              <a:t>15</a:t>
            </a:fld>
            <a:endParaRPr lang="en-US"/>
          </a:p>
        </p:txBody>
      </p:sp>
    </p:spTree>
    <p:extLst>
      <p:ext uri="{BB962C8B-B14F-4D97-AF65-F5344CB8AC3E}">
        <p14:creationId xmlns:p14="http://schemas.microsoft.com/office/powerpoint/2010/main" val="34692913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9ABBA2D-E361-2A99-04BD-6D7E4DCD5BD8}"/>
              </a:ext>
            </a:extLst>
          </p:cNvPr>
          <p:cNvPicPr>
            <a:picLocks noGrp="1" noChangeAspect="1"/>
          </p:cNvPicPr>
          <p:nvPr>
            <p:ph idx="1"/>
          </p:nvPr>
        </p:nvPicPr>
        <p:blipFill>
          <a:blip r:embed="rId2"/>
          <a:stretch>
            <a:fillRect/>
          </a:stretch>
        </p:blipFill>
        <p:spPr>
          <a:xfrm>
            <a:off x="174171" y="1208313"/>
            <a:ext cx="11959778" cy="4484915"/>
          </a:xfrm>
          <a:prstGeom prst="rect">
            <a:avLst/>
          </a:prstGeom>
          <a:ln w="19050">
            <a:solidFill>
              <a:schemeClr val="tx1"/>
            </a:solidFill>
          </a:ln>
        </p:spPr>
      </p:pic>
      <p:sp>
        <p:nvSpPr>
          <p:cNvPr id="2" name="Slide Number Placeholder 1">
            <a:extLst>
              <a:ext uri="{FF2B5EF4-FFF2-40B4-BE49-F238E27FC236}">
                <a16:creationId xmlns:a16="http://schemas.microsoft.com/office/drawing/2014/main" id="{40C7936D-E7A3-9FA3-D415-947D01792651}"/>
              </a:ext>
            </a:extLst>
          </p:cNvPr>
          <p:cNvSpPr>
            <a:spLocks noGrp="1"/>
          </p:cNvSpPr>
          <p:nvPr>
            <p:ph type="sldNum" sz="quarter" idx="12"/>
          </p:nvPr>
        </p:nvSpPr>
        <p:spPr/>
        <p:txBody>
          <a:bodyPr/>
          <a:lstStyle/>
          <a:p>
            <a:fld id="{3FBF72BD-242E-4837-8044-E86ABECE13C3}" type="slidenum">
              <a:rPr lang="en-US" smtClean="0"/>
              <a:t>16</a:t>
            </a:fld>
            <a:endParaRPr lang="en-US"/>
          </a:p>
        </p:txBody>
      </p:sp>
    </p:spTree>
    <p:extLst>
      <p:ext uri="{BB962C8B-B14F-4D97-AF65-F5344CB8AC3E}">
        <p14:creationId xmlns:p14="http://schemas.microsoft.com/office/powerpoint/2010/main" val="8000615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screenshot of a computer&#10;&#10;AI-generated content may be incorrect.">
            <a:extLst>
              <a:ext uri="{FF2B5EF4-FFF2-40B4-BE49-F238E27FC236}">
                <a16:creationId xmlns:a16="http://schemas.microsoft.com/office/drawing/2014/main" id="{497ACA0A-71D5-9B36-1F27-98B66C4D0FA1}"/>
              </a:ext>
            </a:extLst>
          </p:cNvPr>
          <p:cNvPicPr>
            <a:picLocks noGrp="1" noChangeAspect="1"/>
          </p:cNvPicPr>
          <p:nvPr>
            <p:ph idx="1"/>
          </p:nvPr>
        </p:nvPicPr>
        <p:blipFill>
          <a:blip r:embed="rId2"/>
          <a:stretch>
            <a:fillRect/>
          </a:stretch>
        </p:blipFill>
        <p:spPr>
          <a:xfrm>
            <a:off x="101398" y="1240971"/>
            <a:ext cx="11989204" cy="4376058"/>
          </a:xfrm>
          <a:prstGeom prst="rect">
            <a:avLst/>
          </a:prstGeom>
          <a:ln w="19050">
            <a:solidFill>
              <a:schemeClr val="tx1"/>
            </a:solidFill>
          </a:ln>
        </p:spPr>
      </p:pic>
      <p:sp>
        <p:nvSpPr>
          <p:cNvPr id="2" name="Slide Number Placeholder 1">
            <a:extLst>
              <a:ext uri="{FF2B5EF4-FFF2-40B4-BE49-F238E27FC236}">
                <a16:creationId xmlns:a16="http://schemas.microsoft.com/office/drawing/2014/main" id="{1C6FB75A-FFBA-568B-24A9-29EAE1093E64}"/>
              </a:ext>
            </a:extLst>
          </p:cNvPr>
          <p:cNvSpPr>
            <a:spLocks noGrp="1"/>
          </p:cNvSpPr>
          <p:nvPr>
            <p:ph type="sldNum" sz="quarter" idx="12"/>
          </p:nvPr>
        </p:nvSpPr>
        <p:spPr/>
        <p:txBody>
          <a:bodyPr/>
          <a:lstStyle/>
          <a:p>
            <a:fld id="{3FBF72BD-242E-4837-8044-E86ABECE13C3}" type="slidenum">
              <a:rPr lang="en-US" smtClean="0"/>
              <a:t>17</a:t>
            </a:fld>
            <a:endParaRPr lang="en-US"/>
          </a:p>
        </p:txBody>
      </p:sp>
    </p:spTree>
    <p:extLst>
      <p:ext uri="{BB962C8B-B14F-4D97-AF65-F5344CB8AC3E}">
        <p14:creationId xmlns:p14="http://schemas.microsoft.com/office/powerpoint/2010/main" val="39513174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B46F923-9B27-BE7F-E79E-EC408C40BE54}"/>
              </a:ext>
            </a:extLst>
          </p:cNvPr>
          <p:cNvPicPr>
            <a:picLocks noGrp="1" noChangeAspect="1"/>
          </p:cNvPicPr>
          <p:nvPr>
            <p:ph idx="1"/>
          </p:nvPr>
        </p:nvPicPr>
        <p:blipFill>
          <a:blip r:embed="rId2"/>
          <a:stretch>
            <a:fillRect/>
          </a:stretch>
        </p:blipFill>
        <p:spPr>
          <a:xfrm>
            <a:off x="828524" y="410851"/>
            <a:ext cx="10905066" cy="3162468"/>
          </a:xfrm>
          <a:prstGeom prst="rect">
            <a:avLst/>
          </a:prstGeom>
          <a:ln w="12700">
            <a:solidFill>
              <a:schemeClr val="tx1"/>
            </a:solidFill>
          </a:ln>
        </p:spPr>
      </p:pic>
      <p:pic>
        <p:nvPicPr>
          <p:cNvPr id="7" name="Picture 6">
            <a:extLst>
              <a:ext uri="{FF2B5EF4-FFF2-40B4-BE49-F238E27FC236}">
                <a16:creationId xmlns:a16="http://schemas.microsoft.com/office/drawing/2014/main" id="{A868B30A-F1DA-D4BD-45EE-87E8D8F31B75}"/>
              </a:ext>
            </a:extLst>
          </p:cNvPr>
          <p:cNvPicPr>
            <a:picLocks noChangeAspect="1"/>
          </p:cNvPicPr>
          <p:nvPr/>
        </p:nvPicPr>
        <p:blipFill>
          <a:blip r:embed="rId3"/>
          <a:stretch>
            <a:fillRect/>
          </a:stretch>
        </p:blipFill>
        <p:spPr>
          <a:xfrm>
            <a:off x="828524" y="3675404"/>
            <a:ext cx="10905066" cy="2846656"/>
          </a:xfrm>
          <a:prstGeom prst="rect">
            <a:avLst/>
          </a:prstGeom>
          <a:ln w="12700">
            <a:solidFill>
              <a:schemeClr val="tx1"/>
            </a:solidFill>
          </a:ln>
        </p:spPr>
      </p:pic>
      <p:sp>
        <p:nvSpPr>
          <p:cNvPr id="2" name="Slide Number Placeholder 1">
            <a:extLst>
              <a:ext uri="{FF2B5EF4-FFF2-40B4-BE49-F238E27FC236}">
                <a16:creationId xmlns:a16="http://schemas.microsoft.com/office/drawing/2014/main" id="{8479EC70-19B3-F9E6-8736-C6211DCEAA13}"/>
              </a:ext>
            </a:extLst>
          </p:cNvPr>
          <p:cNvSpPr>
            <a:spLocks noGrp="1"/>
          </p:cNvSpPr>
          <p:nvPr>
            <p:ph type="sldNum" sz="quarter" idx="12"/>
          </p:nvPr>
        </p:nvSpPr>
        <p:spPr/>
        <p:txBody>
          <a:bodyPr/>
          <a:lstStyle/>
          <a:p>
            <a:fld id="{3FBF72BD-242E-4837-8044-E86ABECE13C3}" type="slidenum">
              <a:rPr lang="en-US" smtClean="0"/>
              <a:t>18</a:t>
            </a:fld>
            <a:endParaRPr lang="en-US"/>
          </a:p>
        </p:txBody>
      </p:sp>
    </p:spTree>
    <p:extLst>
      <p:ext uri="{BB962C8B-B14F-4D97-AF65-F5344CB8AC3E}">
        <p14:creationId xmlns:p14="http://schemas.microsoft.com/office/powerpoint/2010/main" val="4570157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29F6E16-2090-54A0-3790-B7FDA4E452D0}"/>
              </a:ext>
            </a:extLst>
          </p:cNvPr>
          <p:cNvPicPr>
            <a:picLocks noGrp="1" noChangeAspect="1"/>
          </p:cNvPicPr>
          <p:nvPr>
            <p:ph idx="1"/>
          </p:nvPr>
        </p:nvPicPr>
        <p:blipFill>
          <a:blip r:embed="rId2"/>
          <a:stretch>
            <a:fillRect/>
          </a:stretch>
        </p:blipFill>
        <p:spPr>
          <a:xfrm>
            <a:off x="108856" y="1647824"/>
            <a:ext cx="11878241" cy="3533775"/>
          </a:xfrm>
          <a:prstGeom prst="rect">
            <a:avLst/>
          </a:prstGeom>
          <a:ln w="12700">
            <a:solidFill>
              <a:schemeClr val="tx1"/>
            </a:solidFill>
          </a:ln>
        </p:spPr>
      </p:pic>
      <p:sp>
        <p:nvSpPr>
          <p:cNvPr id="2" name="Slide Number Placeholder 1">
            <a:extLst>
              <a:ext uri="{FF2B5EF4-FFF2-40B4-BE49-F238E27FC236}">
                <a16:creationId xmlns:a16="http://schemas.microsoft.com/office/drawing/2014/main" id="{33951D88-6C81-241B-1FB6-DC8B5A37DA4D}"/>
              </a:ext>
            </a:extLst>
          </p:cNvPr>
          <p:cNvSpPr>
            <a:spLocks noGrp="1"/>
          </p:cNvSpPr>
          <p:nvPr>
            <p:ph type="sldNum" sz="quarter" idx="12"/>
          </p:nvPr>
        </p:nvSpPr>
        <p:spPr/>
        <p:txBody>
          <a:bodyPr/>
          <a:lstStyle/>
          <a:p>
            <a:fld id="{3FBF72BD-242E-4837-8044-E86ABECE13C3}" type="slidenum">
              <a:rPr lang="en-US" smtClean="0"/>
              <a:t>19</a:t>
            </a:fld>
            <a:endParaRPr lang="en-US"/>
          </a:p>
        </p:txBody>
      </p:sp>
    </p:spTree>
    <p:extLst>
      <p:ext uri="{BB962C8B-B14F-4D97-AF65-F5344CB8AC3E}">
        <p14:creationId xmlns:p14="http://schemas.microsoft.com/office/powerpoint/2010/main" val="3606258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document with text and a red line&#10;&#10;AI-generated content may be incorrect.">
            <a:extLst>
              <a:ext uri="{FF2B5EF4-FFF2-40B4-BE49-F238E27FC236}">
                <a16:creationId xmlns:a16="http://schemas.microsoft.com/office/drawing/2014/main" id="{B1AF8ACA-AC22-BA84-7642-9BEA8BCC1D91}"/>
              </a:ext>
            </a:extLst>
          </p:cNvPr>
          <p:cNvPicPr>
            <a:picLocks noGrp="1" noChangeAspect="1"/>
          </p:cNvPicPr>
          <p:nvPr>
            <p:ph idx="1"/>
          </p:nvPr>
        </p:nvPicPr>
        <p:blipFill>
          <a:blip r:embed="rId2"/>
          <a:stretch>
            <a:fillRect/>
          </a:stretch>
        </p:blipFill>
        <p:spPr>
          <a:xfrm>
            <a:off x="1907228" y="490342"/>
            <a:ext cx="8377543" cy="5571067"/>
          </a:xfrm>
          <a:prstGeom prst="rect">
            <a:avLst/>
          </a:prstGeom>
        </p:spPr>
      </p:pic>
      <p:sp>
        <p:nvSpPr>
          <p:cNvPr id="7" name="TextBox 6">
            <a:extLst>
              <a:ext uri="{FF2B5EF4-FFF2-40B4-BE49-F238E27FC236}">
                <a16:creationId xmlns:a16="http://schemas.microsoft.com/office/drawing/2014/main" id="{0D7D378B-5F68-2400-CFB0-B7F968482EAD}"/>
              </a:ext>
            </a:extLst>
          </p:cNvPr>
          <p:cNvSpPr txBox="1"/>
          <p:nvPr/>
        </p:nvSpPr>
        <p:spPr>
          <a:xfrm>
            <a:off x="2045451" y="6367658"/>
            <a:ext cx="8537944" cy="276999"/>
          </a:xfrm>
          <a:prstGeom prst="rect">
            <a:avLst/>
          </a:prstGeom>
          <a:noFill/>
        </p:spPr>
        <p:txBody>
          <a:bodyPr wrap="square">
            <a:spAutoFit/>
          </a:bodyPr>
          <a:lstStyle/>
          <a:p>
            <a:pPr algn="ctr"/>
            <a:r>
              <a:rPr lang="en-US" sz="1200" dirty="0"/>
              <a:t>https://www.e-tar.lt/portal/lt/legalAct/57905ab0b20a11ef88c08519262548c4</a:t>
            </a:r>
          </a:p>
        </p:txBody>
      </p:sp>
      <p:sp>
        <p:nvSpPr>
          <p:cNvPr id="2" name="Slide Number Placeholder 1">
            <a:extLst>
              <a:ext uri="{FF2B5EF4-FFF2-40B4-BE49-F238E27FC236}">
                <a16:creationId xmlns:a16="http://schemas.microsoft.com/office/drawing/2014/main" id="{67B66644-C9CB-0645-9D2A-87C61ED6136C}"/>
              </a:ext>
            </a:extLst>
          </p:cNvPr>
          <p:cNvSpPr>
            <a:spLocks noGrp="1"/>
          </p:cNvSpPr>
          <p:nvPr>
            <p:ph type="sldNum" sz="quarter" idx="12"/>
          </p:nvPr>
        </p:nvSpPr>
        <p:spPr/>
        <p:txBody>
          <a:bodyPr/>
          <a:lstStyle/>
          <a:p>
            <a:fld id="{3FBF72BD-242E-4837-8044-E86ABECE13C3}" type="slidenum">
              <a:rPr lang="en-US" smtClean="0"/>
              <a:t>2</a:t>
            </a:fld>
            <a:endParaRPr lang="en-US"/>
          </a:p>
        </p:txBody>
      </p:sp>
    </p:spTree>
    <p:extLst>
      <p:ext uri="{BB962C8B-B14F-4D97-AF65-F5344CB8AC3E}">
        <p14:creationId xmlns:p14="http://schemas.microsoft.com/office/powerpoint/2010/main" val="1619446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CCCD1EE-227E-AC15-7882-EC64FA42F96C}"/>
              </a:ext>
            </a:extLst>
          </p:cNvPr>
          <p:cNvPicPr>
            <a:picLocks noGrp="1" noChangeAspect="1"/>
          </p:cNvPicPr>
          <p:nvPr>
            <p:ph idx="1"/>
          </p:nvPr>
        </p:nvPicPr>
        <p:blipFill>
          <a:blip r:embed="rId2"/>
          <a:stretch>
            <a:fillRect/>
          </a:stretch>
        </p:blipFill>
        <p:spPr>
          <a:xfrm>
            <a:off x="141514" y="1151410"/>
            <a:ext cx="11930959" cy="4563590"/>
          </a:xfrm>
          <a:prstGeom prst="rect">
            <a:avLst/>
          </a:prstGeom>
          <a:ln w="12700">
            <a:solidFill>
              <a:schemeClr val="tx1"/>
            </a:solidFill>
          </a:ln>
        </p:spPr>
      </p:pic>
      <p:sp>
        <p:nvSpPr>
          <p:cNvPr id="2" name="Slide Number Placeholder 1">
            <a:extLst>
              <a:ext uri="{FF2B5EF4-FFF2-40B4-BE49-F238E27FC236}">
                <a16:creationId xmlns:a16="http://schemas.microsoft.com/office/drawing/2014/main" id="{60004914-C864-DA2F-960E-CAC547ECB4AC}"/>
              </a:ext>
            </a:extLst>
          </p:cNvPr>
          <p:cNvSpPr>
            <a:spLocks noGrp="1"/>
          </p:cNvSpPr>
          <p:nvPr>
            <p:ph type="sldNum" sz="quarter" idx="12"/>
          </p:nvPr>
        </p:nvSpPr>
        <p:spPr/>
        <p:txBody>
          <a:bodyPr/>
          <a:lstStyle/>
          <a:p>
            <a:fld id="{3FBF72BD-242E-4837-8044-E86ABECE13C3}" type="slidenum">
              <a:rPr lang="en-US" smtClean="0"/>
              <a:t>20</a:t>
            </a:fld>
            <a:endParaRPr lang="en-US"/>
          </a:p>
        </p:txBody>
      </p:sp>
    </p:spTree>
    <p:extLst>
      <p:ext uri="{BB962C8B-B14F-4D97-AF65-F5344CB8AC3E}">
        <p14:creationId xmlns:p14="http://schemas.microsoft.com/office/powerpoint/2010/main" val="37736577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239F399C-D4E7-5C95-6D57-FBCD7F54313C}"/>
              </a:ext>
            </a:extLst>
          </p:cNvPr>
          <p:cNvPicPr>
            <a:picLocks noChangeAspect="1"/>
          </p:cNvPicPr>
          <p:nvPr/>
        </p:nvPicPr>
        <p:blipFill>
          <a:blip r:embed="rId2"/>
          <a:srcRect t="7633" r="23585" b="1458"/>
          <a:stretch/>
        </p:blipFill>
        <p:spPr>
          <a:xfrm>
            <a:off x="3523488" y="10"/>
            <a:ext cx="8668512" cy="6857990"/>
          </a:xfrm>
          <a:prstGeom prst="rect">
            <a:avLst/>
          </a:prstGeom>
        </p:spPr>
      </p:pic>
      <p:sp>
        <p:nvSpPr>
          <p:cNvPr id="22" name="Rectangle 21">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2B2B48A-803C-E655-E71F-D50103B3FDC5}"/>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a:t>Gražaus ir prasmingo pavasario!</a:t>
            </a:r>
            <a:br>
              <a:rPr lang="en-US"/>
            </a:br>
            <a:r>
              <a:rPr lang="en-US"/>
              <a:t>Sėkmės Jums ir Jūsų mokiniams!</a:t>
            </a:r>
          </a:p>
        </p:txBody>
      </p:sp>
      <p:sp>
        <p:nvSpPr>
          <p:cNvPr id="23" name="Rectangle 2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4" name="Rectangle 23">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467B65D0-6FC6-4F95-F456-AEB219FE957A}"/>
              </a:ext>
            </a:extLst>
          </p:cNvPr>
          <p:cNvSpPr txBox="1"/>
          <p:nvPr/>
        </p:nvSpPr>
        <p:spPr>
          <a:xfrm>
            <a:off x="283127" y="6564477"/>
            <a:ext cx="8436428" cy="230832"/>
          </a:xfrm>
          <a:prstGeom prst="rect">
            <a:avLst/>
          </a:prstGeom>
          <a:noFill/>
        </p:spPr>
        <p:txBody>
          <a:bodyPr wrap="square" rtlCol="0">
            <a:spAutoFit/>
          </a:bodyPr>
          <a:lstStyle/>
          <a:p>
            <a:r>
              <a:rPr lang="en-US" sz="900" dirty="0"/>
              <a:t>https://www.ventasbalss.lv/zinas/vide/32489-sakas-astronomiskais-pavasaris</a:t>
            </a:r>
          </a:p>
        </p:txBody>
      </p:sp>
      <p:sp>
        <p:nvSpPr>
          <p:cNvPr id="3" name="Slide Number Placeholder 2">
            <a:extLst>
              <a:ext uri="{FF2B5EF4-FFF2-40B4-BE49-F238E27FC236}">
                <a16:creationId xmlns:a16="http://schemas.microsoft.com/office/drawing/2014/main" id="{F11F2809-24AC-4CB1-1189-C585E1ECE0F6}"/>
              </a:ext>
            </a:extLst>
          </p:cNvPr>
          <p:cNvSpPr>
            <a:spLocks noGrp="1"/>
          </p:cNvSpPr>
          <p:nvPr>
            <p:ph type="sldNum" sz="quarter" idx="12"/>
          </p:nvPr>
        </p:nvSpPr>
        <p:spPr/>
        <p:txBody>
          <a:bodyPr/>
          <a:lstStyle/>
          <a:p>
            <a:fld id="{3FBF72BD-242E-4837-8044-E86ABECE13C3}" type="slidenum">
              <a:rPr lang="en-US" smtClean="0"/>
              <a:t>21</a:t>
            </a:fld>
            <a:endParaRPr lang="en-US"/>
          </a:p>
        </p:txBody>
      </p:sp>
    </p:spTree>
    <p:extLst>
      <p:ext uri="{BB962C8B-B14F-4D97-AF65-F5344CB8AC3E}">
        <p14:creationId xmlns:p14="http://schemas.microsoft.com/office/powerpoint/2010/main" val="1825384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F6B9B4-6BB2-9B1F-08C6-70D283A4D356}"/>
              </a:ext>
            </a:extLst>
          </p:cNvPr>
          <p:cNvSpPr>
            <a:spLocks noGrp="1"/>
          </p:cNvSpPr>
          <p:nvPr>
            <p:ph idx="1"/>
          </p:nvPr>
        </p:nvSpPr>
        <p:spPr>
          <a:xfrm>
            <a:off x="838200" y="414670"/>
            <a:ext cx="10515600" cy="6166883"/>
          </a:xfrm>
        </p:spPr>
        <p:txBody>
          <a:bodyPr>
            <a:normAutofit lnSpcReduction="10000"/>
          </a:bodyPr>
          <a:lstStyle/>
          <a:p>
            <a:pPr marL="0" lvl="0" indent="457200" algn="just" rtl="0">
              <a:lnSpc>
                <a:spcPct val="90000"/>
              </a:lnSpc>
              <a:spcBef>
                <a:spcPts val="0"/>
              </a:spcBef>
              <a:spcAft>
                <a:spcPts val="0"/>
              </a:spcAft>
              <a:buClr>
                <a:schemeClr val="dk1"/>
              </a:buClr>
              <a:buSzPct val="25196"/>
              <a:buNone/>
            </a:pPr>
            <a:r>
              <a:rPr lang="lt-LT" sz="3000" b="1" i="0" dirty="0">
                <a:solidFill>
                  <a:schemeClr val="tx2">
                    <a:lumMod val="50000"/>
                    <a:lumOff val="50000"/>
                  </a:schemeClr>
                </a:solidFill>
                <a:effectLst/>
                <a:latin typeface="+mj-lt"/>
              </a:rPr>
              <a:t>Standartas nustato </a:t>
            </a:r>
            <a:r>
              <a:rPr lang="lt-LT" sz="3000" b="0" i="0" dirty="0">
                <a:solidFill>
                  <a:srgbClr val="000000"/>
                </a:solidFill>
                <a:effectLst/>
                <a:latin typeface="+mj-lt"/>
              </a:rPr>
              <a:t>minimalius reikalavimus ikimokyklinio, priešmokyklinio ir bendrojo ugdymo programas įgyvendinančių mokyklų materialinei aplinkai ir mokyklos skaitmeninei infrastruktūrai.</a:t>
            </a:r>
          </a:p>
          <a:p>
            <a:pPr marL="0" lvl="0" indent="457200" algn="just" rtl="0">
              <a:lnSpc>
                <a:spcPct val="90000"/>
              </a:lnSpc>
              <a:spcBef>
                <a:spcPts val="0"/>
              </a:spcBef>
              <a:spcAft>
                <a:spcPts val="0"/>
              </a:spcAft>
              <a:buClr>
                <a:schemeClr val="dk1"/>
              </a:buClr>
              <a:buSzPct val="25196"/>
              <a:buNone/>
            </a:pPr>
            <a:r>
              <a:rPr lang="lt-LT" sz="3000" b="0" i="0" dirty="0">
                <a:solidFill>
                  <a:srgbClr val="000000"/>
                </a:solidFill>
                <a:effectLst/>
                <a:latin typeface="+mj-lt"/>
              </a:rPr>
              <a:t> </a:t>
            </a:r>
            <a:r>
              <a:rPr lang="lt-LT" sz="3000" b="1" dirty="0">
                <a:solidFill>
                  <a:schemeClr val="tx2">
                    <a:lumMod val="50000"/>
                    <a:lumOff val="50000"/>
                  </a:schemeClr>
                </a:solidFill>
                <a:latin typeface="+mj-lt"/>
              </a:rPr>
              <a:t>Standarto paskirtis</a:t>
            </a:r>
            <a:r>
              <a:rPr lang="lt-LT" sz="3000" dirty="0">
                <a:solidFill>
                  <a:schemeClr val="tx2">
                    <a:lumMod val="50000"/>
                    <a:lumOff val="50000"/>
                  </a:schemeClr>
                </a:solidFill>
                <a:latin typeface="+mj-lt"/>
              </a:rPr>
              <a:t> </a:t>
            </a:r>
            <a:r>
              <a:rPr lang="lt-LT" sz="3000" dirty="0">
                <a:latin typeface="+mj-lt"/>
              </a:rPr>
              <a:t>– padėti ikimokyklinio, priešmokyklinio, bendrojo ugdymo programas teikiančioms mokykloms kurti ir turtinti materialiąją mokyklos aplinką, tinkamą siekti ikimokyklinio ugdymo gairėse, priešmokyklinio ir bendrojo ugdymo bendrosiose programose, tvirtinamose švietimo, mokslo ir sporto ministro numatytų tikslų.</a:t>
            </a:r>
          </a:p>
          <a:p>
            <a:pPr marL="0" lvl="0" indent="457200" algn="just" rtl="0">
              <a:lnSpc>
                <a:spcPct val="90000"/>
              </a:lnSpc>
              <a:spcBef>
                <a:spcPts val="0"/>
              </a:spcBef>
              <a:spcAft>
                <a:spcPts val="0"/>
              </a:spcAft>
              <a:buClr>
                <a:schemeClr val="dk1"/>
              </a:buClr>
              <a:buSzPct val="25196"/>
              <a:buNone/>
            </a:pPr>
            <a:r>
              <a:rPr lang="lt-LT" sz="3000" dirty="0">
                <a:latin typeface="+mj-lt"/>
              </a:rPr>
              <a:t> </a:t>
            </a:r>
            <a:r>
              <a:rPr lang="lt-LT" sz="3000" b="0" i="0" dirty="0">
                <a:solidFill>
                  <a:srgbClr val="000000"/>
                </a:solidFill>
                <a:effectLst/>
                <a:latin typeface="+mj-lt"/>
              </a:rPr>
              <a:t>Standartu siekiama užtikrinti tinkamas sąlygas siekti ugdymo rezultatų kiekvienam besimokančiajam.</a:t>
            </a:r>
            <a:endParaRPr lang="lt-LT" sz="3000" dirty="0">
              <a:latin typeface="+mj-lt"/>
            </a:endParaRPr>
          </a:p>
          <a:p>
            <a:pPr marL="0" lvl="0" indent="0" algn="l" rtl="0">
              <a:lnSpc>
                <a:spcPct val="90000"/>
              </a:lnSpc>
              <a:spcBef>
                <a:spcPts val="0"/>
              </a:spcBef>
              <a:spcAft>
                <a:spcPts val="0"/>
              </a:spcAft>
              <a:buClr>
                <a:schemeClr val="dk1"/>
              </a:buClr>
              <a:buSzPct val="40000"/>
              <a:buNone/>
            </a:pPr>
            <a:endParaRPr lang="lt-LT" sz="900" dirty="0"/>
          </a:p>
          <a:p>
            <a:pPr marL="0" lvl="0" indent="0" algn="l" rtl="0">
              <a:lnSpc>
                <a:spcPct val="90000"/>
              </a:lnSpc>
              <a:spcBef>
                <a:spcPts val="0"/>
              </a:spcBef>
              <a:spcAft>
                <a:spcPts val="0"/>
              </a:spcAft>
              <a:buClr>
                <a:schemeClr val="dk1"/>
              </a:buClr>
              <a:buSzPct val="40000"/>
              <a:buNone/>
            </a:pPr>
            <a:endParaRPr lang="lt-LT" sz="900" dirty="0"/>
          </a:p>
          <a:p>
            <a:pPr marL="0" lvl="0" indent="0" algn="l" rtl="0">
              <a:lnSpc>
                <a:spcPct val="90000"/>
              </a:lnSpc>
              <a:spcBef>
                <a:spcPts val="0"/>
              </a:spcBef>
              <a:spcAft>
                <a:spcPts val="0"/>
              </a:spcAft>
              <a:buClr>
                <a:schemeClr val="dk1"/>
              </a:buClr>
              <a:buSzPct val="40000"/>
              <a:buNone/>
            </a:pPr>
            <a:endParaRPr lang="lt-LT" sz="900" dirty="0"/>
          </a:p>
          <a:p>
            <a:pPr marL="0" lvl="0" indent="0" algn="l" rtl="0">
              <a:lnSpc>
                <a:spcPct val="90000"/>
              </a:lnSpc>
              <a:spcBef>
                <a:spcPts val="0"/>
              </a:spcBef>
              <a:spcAft>
                <a:spcPts val="0"/>
              </a:spcAft>
              <a:buClr>
                <a:schemeClr val="dk1"/>
              </a:buClr>
              <a:buSzPct val="40000"/>
              <a:buNone/>
            </a:pPr>
            <a:endParaRPr lang="lt-LT" sz="900" dirty="0"/>
          </a:p>
          <a:p>
            <a:pPr marL="0" lvl="0" indent="0" algn="l" rtl="0">
              <a:lnSpc>
                <a:spcPct val="90000"/>
              </a:lnSpc>
              <a:spcBef>
                <a:spcPts val="0"/>
              </a:spcBef>
              <a:spcAft>
                <a:spcPts val="0"/>
              </a:spcAft>
              <a:buClr>
                <a:schemeClr val="dk1"/>
              </a:buClr>
              <a:buSzPct val="40000"/>
              <a:buNone/>
            </a:pPr>
            <a:endParaRPr lang="lt-LT" sz="900" dirty="0"/>
          </a:p>
          <a:p>
            <a:pPr marL="0" lvl="0" indent="0" algn="l" rtl="0">
              <a:lnSpc>
                <a:spcPct val="90000"/>
              </a:lnSpc>
              <a:spcBef>
                <a:spcPts val="0"/>
              </a:spcBef>
              <a:spcAft>
                <a:spcPts val="0"/>
              </a:spcAft>
              <a:buClr>
                <a:schemeClr val="dk1"/>
              </a:buClr>
              <a:buSzPct val="40000"/>
              <a:buNone/>
            </a:pPr>
            <a:endParaRPr lang="lt-LT" sz="900" dirty="0"/>
          </a:p>
          <a:p>
            <a:pPr marL="0" lvl="0" indent="0" algn="l" rtl="0">
              <a:lnSpc>
                <a:spcPct val="90000"/>
              </a:lnSpc>
              <a:spcBef>
                <a:spcPts val="0"/>
              </a:spcBef>
              <a:spcAft>
                <a:spcPts val="0"/>
              </a:spcAft>
              <a:buClr>
                <a:schemeClr val="dk1"/>
              </a:buClr>
              <a:buSzPct val="40000"/>
              <a:buNone/>
            </a:pPr>
            <a:endParaRPr lang="lt-LT" sz="900" dirty="0"/>
          </a:p>
          <a:p>
            <a:pPr marL="0" lvl="0" indent="0" algn="l" rtl="0">
              <a:lnSpc>
                <a:spcPct val="90000"/>
              </a:lnSpc>
              <a:spcBef>
                <a:spcPts val="0"/>
              </a:spcBef>
              <a:spcAft>
                <a:spcPts val="0"/>
              </a:spcAft>
              <a:buClr>
                <a:schemeClr val="dk1"/>
              </a:buClr>
              <a:buSzPct val="40000"/>
              <a:buNone/>
            </a:pPr>
            <a:endParaRPr lang="lt-LT" sz="900" dirty="0"/>
          </a:p>
          <a:p>
            <a:pPr marL="0" lvl="0" indent="0" algn="l" rtl="0">
              <a:lnSpc>
                <a:spcPct val="90000"/>
              </a:lnSpc>
              <a:spcBef>
                <a:spcPts val="0"/>
              </a:spcBef>
              <a:spcAft>
                <a:spcPts val="0"/>
              </a:spcAft>
              <a:buClr>
                <a:schemeClr val="dk1"/>
              </a:buClr>
              <a:buSzPct val="40000"/>
              <a:buNone/>
            </a:pPr>
            <a:endParaRPr lang="lt-LT" sz="900" dirty="0"/>
          </a:p>
          <a:p>
            <a:pPr marL="0" lvl="0" indent="0" algn="l" rtl="0">
              <a:lnSpc>
                <a:spcPct val="90000"/>
              </a:lnSpc>
              <a:spcBef>
                <a:spcPts val="0"/>
              </a:spcBef>
              <a:spcAft>
                <a:spcPts val="0"/>
              </a:spcAft>
              <a:buClr>
                <a:schemeClr val="dk1"/>
              </a:buClr>
              <a:buSzPct val="40000"/>
              <a:buNone/>
            </a:pPr>
            <a:endParaRPr lang="lt-LT" sz="900" dirty="0"/>
          </a:p>
          <a:p>
            <a:pPr marL="0" lvl="0" indent="0" algn="l" rtl="0">
              <a:spcBef>
                <a:spcPts val="0"/>
              </a:spcBef>
              <a:spcAft>
                <a:spcPts val="0"/>
              </a:spcAft>
              <a:buClr>
                <a:schemeClr val="dk1"/>
              </a:buClr>
              <a:buSzPct val="44444"/>
              <a:buNone/>
            </a:pPr>
            <a:r>
              <a:rPr lang="lt-LT" sz="1300" dirty="0"/>
              <a:t>(LIETUVOS RESPUBLIKOS ŠVIETIMO, MOKSLO IR SPORTO MINISTRO ĮSAKYMAS, I skyrius, Bendrosios nuostatos, 1, 2 punktai)</a:t>
            </a:r>
          </a:p>
          <a:p>
            <a:pPr marL="0" lvl="0" indent="0" algn="l" rtl="0">
              <a:spcBef>
                <a:spcPts val="0"/>
              </a:spcBef>
              <a:spcAft>
                <a:spcPts val="0"/>
              </a:spcAft>
              <a:buClr>
                <a:schemeClr val="dk1"/>
              </a:buClr>
              <a:buSzPct val="44444"/>
              <a:buNone/>
            </a:pPr>
            <a:r>
              <a:rPr lang="lt-LT" sz="1300" dirty="0">
                <a:hlinkClick r:id="rId2"/>
              </a:rPr>
              <a:t>https://www.e-tar.lt/portal/lt/legalAct/57905ab0b20a11ef88c08519262548c4</a:t>
            </a:r>
            <a:endParaRPr lang="lt-LT" sz="1300" dirty="0"/>
          </a:p>
          <a:p>
            <a:pPr marL="0" lvl="0" indent="457200" algn="just" rtl="0">
              <a:spcBef>
                <a:spcPts val="0"/>
              </a:spcBef>
              <a:spcAft>
                <a:spcPts val="0"/>
              </a:spcAft>
              <a:buClr>
                <a:schemeClr val="dk1"/>
              </a:buClr>
              <a:buSzPts val="1600"/>
              <a:buNone/>
            </a:pPr>
            <a:endParaRPr lang="lt-LT" sz="3200" b="1" dirty="0"/>
          </a:p>
          <a:p>
            <a:pPr marL="0" lvl="0" indent="0" algn="l" rtl="0">
              <a:spcBef>
                <a:spcPts val="0"/>
              </a:spcBef>
              <a:spcAft>
                <a:spcPts val="0"/>
              </a:spcAft>
              <a:buClr>
                <a:schemeClr val="dk1"/>
              </a:buClr>
              <a:buSzPts val="1600"/>
              <a:buNone/>
            </a:pPr>
            <a:endParaRPr lang="lt-LT" sz="1300" dirty="0"/>
          </a:p>
          <a:p>
            <a:pPr marL="0" lvl="0" indent="0" algn="l" rtl="0">
              <a:spcBef>
                <a:spcPts val="0"/>
              </a:spcBef>
              <a:spcAft>
                <a:spcPts val="0"/>
              </a:spcAft>
              <a:buClr>
                <a:schemeClr val="dk1"/>
              </a:buClr>
              <a:buSzPct val="44444"/>
              <a:buNone/>
            </a:pPr>
            <a:endParaRPr lang="lt-LT" sz="1200" dirty="0"/>
          </a:p>
        </p:txBody>
      </p:sp>
      <p:sp>
        <p:nvSpPr>
          <p:cNvPr id="2" name="Slide Number Placeholder 1">
            <a:extLst>
              <a:ext uri="{FF2B5EF4-FFF2-40B4-BE49-F238E27FC236}">
                <a16:creationId xmlns:a16="http://schemas.microsoft.com/office/drawing/2014/main" id="{F98629F8-EEF0-AAB9-E56C-EBA32DF2498F}"/>
              </a:ext>
            </a:extLst>
          </p:cNvPr>
          <p:cNvSpPr>
            <a:spLocks noGrp="1"/>
          </p:cNvSpPr>
          <p:nvPr>
            <p:ph type="sldNum" sz="quarter" idx="12"/>
          </p:nvPr>
        </p:nvSpPr>
        <p:spPr/>
        <p:txBody>
          <a:bodyPr/>
          <a:lstStyle/>
          <a:p>
            <a:fld id="{3FBF72BD-242E-4837-8044-E86ABECE13C3}" type="slidenum">
              <a:rPr lang="en-US" smtClean="0"/>
              <a:t>3</a:t>
            </a:fld>
            <a:endParaRPr lang="en-US"/>
          </a:p>
        </p:txBody>
      </p:sp>
    </p:spTree>
    <p:extLst>
      <p:ext uri="{BB962C8B-B14F-4D97-AF65-F5344CB8AC3E}">
        <p14:creationId xmlns:p14="http://schemas.microsoft.com/office/powerpoint/2010/main" val="2636506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3E32060-9B5C-23A1-3711-528CA8F3C77C}"/>
              </a:ext>
            </a:extLst>
          </p:cNvPr>
          <p:cNvSpPr>
            <a:spLocks noGrp="1"/>
          </p:cNvSpPr>
          <p:nvPr>
            <p:ph idx="1"/>
          </p:nvPr>
        </p:nvSpPr>
        <p:spPr>
          <a:xfrm>
            <a:off x="838200" y="581615"/>
            <a:ext cx="10515600" cy="5882979"/>
          </a:xfrm>
        </p:spPr>
        <p:txBody>
          <a:bodyPr>
            <a:normAutofit lnSpcReduction="10000"/>
          </a:bodyPr>
          <a:lstStyle/>
          <a:p>
            <a:pPr marL="0" indent="457200">
              <a:buNone/>
            </a:pPr>
            <a:r>
              <a:rPr lang="lt-LT" sz="3200" dirty="0">
                <a:solidFill>
                  <a:srgbClr val="000000"/>
                </a:solidFill>
                <a:effectLst/>
                <a:ea typeface="Times New Roman" panose="02020603050405020304" pitchFamily="18" charset="0"/>
              </a:rPr>
              <a:t>Standarte aptariamos priemonės reikalingos mokyklos materialinei aplinkai kurti aprašant joms keliamus </a:t>
            </a:r>
            <a:r>
              <a:rPr lang="lt-LT" sz="3200" b="1" dirty="0">
                <a:solidFill>
                  <a:schemeClr val="tx2">
                    <a:lumMod val="50000"/>
                    <a:lumOff val="50000"/>
                  </a:schemeClr>
                </a:solidFill>
                <a:effectLst/>
                <a:ea typeface="Times New Roman" panose="02020603050405020304" pitchFamily="18" charset="0"/>
              </a:rPr>
              <a:t>funkcinius reikalavimus</a:t>
            </a:r>
            <a:r>
              <a:rPr lang="lt-LT" sz="3200" dirty="0">
                <a:solidFill>
                  <a:schemeClr val="tx2">
                    <a:lumMod val="50000"/>
                    <a:lumOff val="50000"/>
                  </a:schemeClr>
                </a:solidFill>
                <a:effectLst/>
                <a:ea typeface="Times New Roman" panose="02020603050405020304" pitchFamily="18" charset="0"/>
              </a:rPr>
              <a:t>. </a:t>
            </a:r>
          </a:p>
          <a:p>
            <a:pPr marL="0" indent="457200">
              <a:buNone/>
            </a:pPr>
            <a:r>
              <a:rPr lang="lt-LT" sz="3200" b="1" dirty="0">
                <a:solidFill>
                  <a:schemeClr val="tx2">
                    <a:lumMod val="50000"/>
                    <a:lumOff val="50000"/>
                  </a:schemeClr>
                </a:solidFill>
                <a:effectLst/>
                <a:ea typeface="Times New Roman" panose="02020603050405020304" pitchFamily="18" charset="0"/>
              </a:rPr>
              <a:t>Priemonės suskirstytos į tipus: </a:t>
            </a:r>
          </a:p>
          <a:p>
            <a:r>
              <a:rPr lang="lt-LT" sz="3200" b="1" dirty="0">
                <a:solidFill>
                  <a:schemeClr val="tx2">
                    <a:lumMod val="50000"/>
                    <a:lumOff val="50000"/>
                  </a:schemeClr>
                </a:solidFill>
                <a:effectLst/>
                <a:ea typeface="Times New Roman" panose="02020603050405020304" pitchFamily="18" charset="0"/>
              </a:rPr>
              <a:t>mokymo priemonės </a:t>
            </a:r>
            <a:r>
              <a:rPr lang="lt-LT" sz="3200" dirty="0">
                <a:solidFill>
                  <a:srgbClr val="000000"/>
                </a:solidFill>
                <a:effectLst/>
                <a:ea typeface="Times New Roman" panose="02020603050405020304" pitchFamily="18" charset="0"/>
              </a:rPr>
              <a:t>– tik mokymui skirtos priemonės, modeliai, kortelės, edukaciniai žaidimai, plakatai ir pan.;</a:t>
            </a:r>
          </a:p>
          <a:p>
            <a:r>
              <a:rPr lang="lt-LT" sz="3200" b="1" dirty="0">
                <a:solidFill>
                  <a:schemeClr val="tx2">
                    <a:lumMod val="50000"/>
                    <a:lumOff val="50000"/>
                  </a:schemeClr>
                </a:solidFill>
                <a:effectLst/>
                <a:ea typeface="Times New Roman" panose="02020603050405020304" pitchFamily="18" charset="0"/>
              </a:rPr>
              <a:t>daiktai ir (ar) įranga </a:t>
            </a:r>
            <a:r>
              <a:rPr lang="lt-LT" sz="3200" dirty="0">
                <a:solidFill>
                  <a:srgbClr val="000000"/>
                </a:solidFill>
                <a:effectLst/>
                <a:ea typeface="Times New Roman" panose="02020603050405020304" pitchFamily="18" charset="0"/>
              </a:rPr>
              <a:t>– įvairi universali įranga, kuri gali būti naudojama ne tik mokymo tikslams, pavyzdžiui, kaitlentės, stovai, mėgintuvėliai ir pan.;</a:t>
            </a:r>
          </a:p>
          <a:p>
            <a:r>
              <a:rPr lang="lt-LT" sz="3200" b="1" dirty="0">
                <a:solidFill>
                  <a:schemeClr val="tx2">
                    <a:lumMod val="50000"/>
                    <a:lumOff val="50000"/>
                  </a:schemeClr>
                </a:solidFill>
                <a:effectLst/>
                <a:ea typeface="Times New Roman" panose="02020603050405020304" pitchFamily="18" charset="0"/>
              </a:rPr>
              <a:t>medžiagos</a:t>
            </a:r>
            <a:r>
              <a:rPr lang="lt-LT" sz="3200" dirty="0">
                <a:solidFill>
                  <a:srgbClr val="000000"/>
                </a:solidFill>
                <a:effectLst/>
                <a:ea typeface="Times New Roman" panose="02020603050405020304" pitchFamily="18" charset="0"/>
              </a:rPr>
              <a:t> – mokslo ir mokymo tikslams skirtos medžiagos, kurios gali būti naudojamos tik vieną kartą.</a:t>
            </a:r>
          </a:p>
          <a:p>
            <a:pPr marL="0" lvl="0" indent="0" algn="l" rtl="0">
              <a:spcBef>
                <a:spcPts val="0"/>
              </a:spcBef>
              <a:spcAft>
                <a:spcPts val="0"/>
              </a:spcAft>
              <a:buClr>
                <a:schemeClr val="dk1"/>
              </a:buClr>
              <a:buSzPct val="44444"/>
              <a:buNone/>
            </a:pPr>
            <a:endParaRPr lang="lt-LT" sz="1200" dirty="0"/>
          </a:p>
          <a:p>
            <a:pPr marL="0" lvl="0" indent="0" algn="l" rtl="0">
              <a:spcBef>
                <a:spcPts val="0"/>
              </a:spcBef>
              <a:spcAft>
                <a:spcPts val="0"/>
              </a:spcAft>
              <a:buClr>
                <a:schemeClr val="dk1"/>
              </a:buClr>
              <a:buSzPct val="44444"/>
              <a:buNone/>
            </a:pPr>
            <a:endParaRPr lang="lt-LT" sz="1200" dirty="0"/>
          </a:p>
          <a:p>
            <a:pPr marL="0" lvl="0" indent="0" algn="l" rtl="0">
              <a:spcBef>
                <a:spcPts val="0"/>
              </a:spcBef>
              <a:spcAft>
                <a:spcPts val="0"/>
              </a:spcAft>
              <a:buClr>
                <a:schemeClr val="dk1"/>
              </a:buClr>
              <a:buSzPct val="44444"/>
              <a:buNone/>
            </a:pPr>
            <a:endParaRPr lang="lt-LT" sz="1200" dirty="0"/>
          </a:p>
          <a:p>
            <a:pPr marL="0" lvl="0" indent="0" algn="l" rtl="0">
              <a:spcBef>
                <a:spcPts val="0"/>
              </a:spcBef>
              <a:spcAft>
                <a:spcPts val="0"/>
              </a:spcAft>
              <a:buClr>
                <a:schemeClr val="dk1"/>
              </a:buClr>
              <a:buSzPct val="44444"/>
              <a:buNone/>
            </a:pPr>
            <a:r>
              <a:rPr lang="lt-LT" sz="1200" dirty="0"/>
              <a:t>(LIETUVOS RESPUBLIKOS ŠVIETIMO, MOKSLO IR SPORTO MINISTRO ĮSAKYMAS, Bendrosios nuostatos, 4 punktas)</a:t>
            </a:r>
          </a:p>
          <a:p>
            <a:pPr marL="0" lvl="0" indent="0" algn="l" rtl="0">
              <a:spcBef>
                <a:spcPts val="0"/>
              </a:spcBef>
              <a:spcAft>
                <a:spcPts val="0"/>
              </a:spcAft>
              <a:buClr>
                <a:schemeClr val="dk1"/>
              </a:buClr>
              <a:buSzPct val="44444"/>
              <a:buNone/>
            </a:pPr>
            <a:r>
              <a:rPr lang="lt-LT" sz="1200" dirty="0">
                <a:hlinkClick r:id="rId2"/>
              </a:rPr>
              <a:t>https://www.e-tar.lt/portal/lt/legalAct/57905ab0b20a11ef88c08519262548c4</a:t>
            </a:r>
            <a:endParaRPr lang="lt-LT" sz="1200" dirty="0"/>
          </a:p>
          <a:p>
            <a:endParaRPr lang="en-US" sz="2800" dirty="0">
              <a:effectLst/>
              <a:latin typeface="Times New Roman" panose="02020603050405020304" pitchFamily="18" charset="0"/>
              <a:ea typeface="Times New Roman" panose="02020603050405020304" pitchFamily="18" charset="0"/>
            </a:endParaRPr>
          </a:p>
          <a:p>
            <a:endParaRPr lang="en-US" dirty="0"/>
          </a:p>
        </p:txBody>
      </p:sp>
      <p:sp>
        <p:nvSpPr>
          <p:cNvPr id="2" name="Slide Number Placeholder 1">
            <a:extLst>
              <a:ext uri="{FF2B5EF4-FFF2-40B4-BE49-F238E27FC236}">
                <a16:creationId xmlns:a16="http://schemas.microsoft.com/office/drawing/2014/main" id="{DAA34C86-EE04-ADC9-369F-76522EBB2DFA}"/>
              </a:ext>
            </a:extLst>
          </p:cNvPr>
          <p:cNvSpPr>
            <a:spLocks noGrp="1"/>
          </p:cNvSpPr>
          <p:nvPr>
            <p:ph type="sldNum" sz="quarter" idx="12"/>
          </p:nvPr>
        </p:nvSpPr>
        <p:spPr/>
        <p:txBody>
          <a:bodyPr/>
          <a:lstStyle/>
          <a:p>
            <a:fld id="{3FBF72BD-242E-4837-8044-E86ABECE13C3}" type="slidenum">
              <a:rPr lang="en-US" smtClean="0"/>
              <a:t>4</a:t>
            </a:fld>
            <a:endParaRPr lang="en-US"/>
          </a:p>
        </p:txBody>
      </p:sp>
    </p:spTree>
    <p:extLst>
      <p:ext uri="{BB962C8B-B14F-4D97-AF65-F5344CB8AC3E}">
        <p14:creationId xmlns:p14="http://schemas.microsoft.com/office/powerpoint/2010/main" val="2980356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0DF68F-4020-17E7-2538-0343104CC1C4}"/>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AAF25C-CBF7-73CE-12D0-A60AE881E3C3}"/>
              </a:ext>
            </a:extLst>
          </p:cNvPr>
          <p:cNvSpPr>
            <a:spLocks noGrp="1"/>
          </p:cNvSpPr>
          <p:nvPr>
            <p:ph idx="1"/>
          </p:nvPr>
        </p:nvSpPr>
        <p:spPr>
          <a:xfrm>
            <a:off x="668079" y="372139"/>
            <a:ext cx="10515600" cy="6113721"/>
          </a:xfrm>
        </p:spPr>
        <p:txBody>
          <a:bodyPr>
            <a:normAutofit lnSpcReduction="10000"/>
          </a:bodyPr>
          <a:lstStyle/>
          <a:p>
            <a:pPr marL="0" lvl="0" indent="457200" algn="just" rtl="0">
              <a:lnSpc>
                <a:spcPct val="90000"/>
              </a:lnSpc>
              <a:spcBef>
                <a:spcPts val="0"/>
              </a:spcBef>
              <a:spcAft>
                <a:spcPts val="0"/>
              </a:spcAft>
              <a:buClr>
                <a:schemeClr val="dk1"/>
              </a:buClr>
              <a:buSzPts val="1600"/>
              <a:buNone/>
            </a:pPr>
            <a:r>
              <a:rPr lang="lt-LT" sz="3000" dirty="0"/>
              <a:t>Standarte pateikiamos </a:t>
            </a:r>
            <a:r>
              <a:rPr lang="lt-LT" sz="3000" b="1" dirty="0">
                <a:solidFill>
                  <a:schemeClr val="tx2">
                    <a:lumMod val="50000"/>
                    <a:lumOff val="50000"/>
                  </a:schemeClr>
                </a:solidFill>
              </a:rPr>
              <a:t>priemonės skirstomos į būtinas ir papildomas</a:t>
            </a:r>
            <a:r>
              <a:rPr lang="lt-LT" sz="3000" dirty="0">
                <a:solidFill>
                  <a:schemeClr val="tx2">
                    <a:lumMod val="50000"/>
                    <a:lumOff val="50000"/>
                  </a:schemeClr>
                </a:solidFill>
              </a:rPr>
              <a:t>. </a:t>
            </a:r>
          </a:p>
          <a:p>
            <a:pPr marL="0" lvl="0" indent="457200" algn="just" rtl="0">
              <a:lnSpc>
                <a:spcPct val="90000"/>
              </a:lnSpc>
              <a:spcBef>
                <a:spcPts val="0"/>
              </a:spcBef>
              <a:spcAft>
                <a:spcPts val="0"/>
              </a:spcAft>
              <a:buClr>
                <a:schemeClr val="dk1"/>
              </a:buClr>
              <a:buSzPts val="1600"/>
              <a:buNone/>
            </a:pPr>
            <a:endParaRPr lang="lt-LT" sz="3000" dirty="0"/>
          </a:p>
          <a:p>
            <a:pPr marL="0" lvl="0" indent="457200" algn="just" rtl="0">
              <a:lnSpc>
                <a:spcPct val="90000"/>
              </a:lnSpc>
              <a:spcBef>
                <a:spcPts val="0"/>
              </a:spcBef>
              <a:spcAft>
                <a:spcPts val="0"/>
              </a:spcAft>
              <a:buClr>
                <a:schemeClr val="dk1"/>
              </a:buClr>
              <a:buSzPts val="1600"/>
              <a:buNone/>
            </a:pPr>
            <a:r>
              <a:rPr lang="lt-LT" sz="3000" b="1" dirty="0">
                <a:solidFill>
                  <a:schemeClr val="tx2">
                    <a:lumMod val="50000"/>
                    <a:lumOff val="50000"/>
                  </a:schemeClr>
                </a:solidFill>
              </a:rPr>
              <a:t>Būtinos</a:t>
            </a:r>
            <a:r>
              <a:rPr lang="lt-LT" sz="3000" dirty="0"/>
              <a:t> priemonės yra tos, kurias švietimo įstaiga privalo turėti, kad galėtų įgyvendinti programas. </a:t>
            </a:r>
          </a:p>
          <a:p>
            <a:pPr marL="0" lvl="0" indent="457200" algn="just" rtl="0">
              <a:lnSpc>
                <a:spcPct val="90000"/>
              </a:lnSpc>
              <a:spcBef>
                <a:spcPts val="0"/>
              </a:spcBef>
              <a:spcAft>
                <a:spcPts val="0"/>
              </a:spcAft>
              <a:buClr>
                <a:schemeClr val="dk1"/>
              </a:buClr>
              <a:buSzPts val="1600"/>
              <a:buNone/>
            </a:pPr>
            <a:endParaRPr lang="lt-LT" sz="3000" dirty="0"/>
          </a:p>
          <a:p>
            <a:pPr marL="0" lvl="0" indent="457200" algn="just" rtl="0">
              <a:lnSpc>
                <a:spcPct val="90000"/>
              </a:lnSpc>
              <a:spcBef>
                <a:spcPts val="0"/>
              </a:spcBef>
              <a:spcAft>
                <a:spcPts val="0"/>
              </a:spcAft>
              <a:buClr>
                <a:schemeClr val="dk1"/>
              </a:buClr>
              <a:buSzPts val="1600"/>
              <a:buNone/>
            </a:pPr>
            <a:r>
              <a:rPr lang="lt-LT" sz="3000" b="1" dirty="0">
                <a:solidFill>
                  <a:schemeClr val="tx2">
                    <a:lumMod val="50000"/>
                    <a:lumOff val="50000"/>
                  </a:schemeClr>
                </a:solidFill>
              </a:rPr>
              <a:t>Papildomos</a:t>
            </a:r>
            <a:r>
              <a:rPr lang="lt-LT" sz="3000" dirty="0"/>
              <a:t> priemonės – švietimo įstaigos nuožiūra įsigyjamos priemonės, sudarančios sąlygas praturtinti mokinių mokymą(si) pagal ikimokyklinio, priešmokyklinio ir bendrojo ugdymo programas.</a:t>
            </a:r>
          </a:p>
          <a:p>
            <a:pPr marL="0" lvl="0" indent="457200" algn="just" rtl="0">
              <a:lnSpc>
                <a:spcPct val="90000"/>
              </a:lnSpc>
              <a:spcBef>
                <a:spcPts val="0"/>
              </a:spcBef>
              <a:spcAft>
                <a:spcPts val="0"/>
              </a:spcAft>
              <a:buClr>
                <a:schemeClr val="dk1"/>
              </a:buClr>
              <a:buSzPts val="1600"/>
              <a:buNone/>
            </a:pPr>
            <a:endParaRPr lang="lt-LT" sz="3000" dirty="0"/>
          </a:p>
          <a:p>
            <a:pPr marL="0" lvl="0" indent="457200" algn="just" rtl="0">
              <a:lnSpc>
                <a:spcPct val="90000"/>
              </a:lnSpc>
              <a:spcBef>
                <a:spcPts val="0"/>
              </a:spcBef>
              <a:spcAft>
                <a:spcPts val="0"/>
              </a:spcAft>
              <a:buClr>
                <a:schemeClr val="dk1"/>
              </a:buClr>
              <a:buSzPts val="1600"/>
              <a:buNone/>
            </a:pPr>
            <a:r>
              <a:rPr lang="lt-LT" sz="3000" b="0" i="0" dirty="0">
                <a:solidFill>
                  <a:srgbClr val="000000"/>
                </a:solidFill>
                <a:effectLst/>
                <a:latin typeface="+mj-lt"/>
              </a:rPr>
              <a:t>Standarte pateikiami priemonių sąrašai neapriboja mokyklų įsigyti ir kitų joms reikalingų ir tinkamų papildomų priemonių.</a:t>
            </a:r>
            <a:r>
              <a:rPr lang="lt-LT" sz="3000" dirty="0">
                <a:latin typeface="+mj-lt"/>
              </a:rPr>
              <a:t> </a:t>
            </a:r>
          </a:p>
          <a:p>
            <a:pPr marL="0" lvl="0" indent="457200" algn="just" rtl="0">
              <a:lnSpc>
                <a:spcPct val="90000"/>
              </a:lnSpc>
              <a:spcBef>
                <a:spcPts val="0"/>
              </a:spcBef>
              <a:spcAft>
                <a:spcPts val="0"/>
              </a:spcAft>
              <a:buClr>
                <a:schemeClr val="dk1"/>
              </a:buClr>
              <a:buSzPts val="1600"/>
              <a:buNone/>
            </a:pPr>
            <a:endParaRPr lang="lt-LT" sz="3000" dirty="0">
              <a:latin typeface="+mj-lt"/>
            </a:endParaRPr>
          </a:p>
          <a:p>
            <a:pPr marL="0" lvl="0" indent="0" algn="l" rtl="0">
              <a:lnSpc>
                <a:spcPct val="90000"/>
              </a:lnSpc>
              <a:spcBef>
                <a:spcPts val="0"/>
              </a:spcBef>
              <a:spcAft>
                <a:spcPts val="0"/>
              </a:spcAft>
              <a:buClr>
                <a:schemeClr val="dk1"/>
              </a:buClr>
              <a:buSzPts val="1600"/>
              <a:buNone/>
            </a:pPr>
            <a:endParaRPr lang="lt-LT" sz="1800" dirty="0"/>
          </a:p>
          <a:p>
            <a:pPr marL="0" lvl="0" indent="0" algn="l" rtl="0">
              <a:spcBef>
                <a:spcPts val="0"/>
              </a:spcBef>
              <a:spcAft>
                <a:spcPts val="0"/>
              </a:spcAft>
              <a:buClr>
                <a:schemeClr val="dk1"/>
              </a:buClr>
              <a:buSzPts val="1600"/>
              <a:buNone/>
            </a:pPr>
            <a:endParaRPr lang="lt-LT" sz="1200" dirty="0"/>
          </a:p>
          <a:p>
            <a:pPr marL="0" lvl="0" indent="0" algn="l" rtl="0">
              <a:spcBef>
                <a:spcPts val="0"/>
              </a:spcBef>
              <a:spcAft>
                <a:spcPts val="0"/>
              </a:spcAft>
              <a:buClr>
                <a:schemeClr val="dk1"/>
              </a:buClr>
              <a:buSzPts val="1600"/>
              <a:buNone/>
            </a:pPr>
            <a:endParaRPr lang="lt-LT" sz="1200" dirty="0"/>
          </a:p>
          <a:p>
            <a:pPr marL="0" lvl="0" indent="0" algn="l" rtl="0">
              <a:spcBef>
                <a:spcPts val="0"/>
              </a:spcBef>
              <a:spcAft>
                <a:spcPts val="0"/>
              </a:spcAft>
              <a:buClr>
                <a:schemeClr val="dk1"/>
              </a:buClr>
              <a:buSzPts val="1600"/>
              <a:buNone/>
            </a:pPr>
            <a:r>
              <a:rPr lang="lt-LT" sz="1200" dirty="0"/>
              <a:t>(LIETUVOS RESPUBLIKOS ŠVIETIMO, MOKSLO IR SPORTO MINISTRO ĮSAKYMAS, I skyrius, Bendrosios nuostatos, 5 punktas)</a:t>
            </a:r>
          </a:p>
          <a:p>
            <a:pPr marL="0" indent="0">
              <a:spcBef>
                <a:spcPts val="0"/>
              </a:spcBef>
              <a:buClr>
                <a:schemeClr val="dk1"/>
              </a:buClr>
              <a:buSzPts val="1600"/>
              <a:buNone/>
            </a:pPr>
            <a:r>
              <a:rPr lang="en-US" sz="1200" dirty="0"/>
              <a:t>https://www.e-tar.lt/portal/lt/legalAct/57905ab0b20a11ef88c08519262548c4</a:t>
            </a:r>
          </a:p>
          <a:p>
            <a:pPr marL="0" lvl="0" indent="0" algn="l" rtl="0">
              <a:spcBef>
                <a:spcPts val="0"/>
              </a:spcBef>
              <a:spcAft>
                <a:spcPts val="0"/>
              </a:spcAft>
              <a:buClr>
                <a:schemeClr val="dk1"/>
              </a:buClr>
              <a:buSzPts val="1600"/>
              <a:buNone/>
            </a:pPr>
            <a:endParaRPr lang="lt-LT" sz="1800" dirty="0"/>
          </a:p>
          <a:p>
            <a:pPr marL="0" indent="0">
              <a:buNone/>
            </a:pPr>
            <a:endParaRPr lang="en-US" dirty="0"/>
          </a:p>
        </p:txBody>
      </p:sp>
      <p:sp>
        <p:nvSpPr>
          <p:cNvPr id="2" name="Slide Number Placeholder 1">
            <a:extLst>
              <a:ext uri="{FF2B5EF4-FFF2-40B4-BE49-F238E27FC236}">
                <a16:creationId xmlns:a16="http://schemas.microsoft.com/office/drawing/2014/main" id="{139AA78C-A6ED-0720-2EAB-F2021A66FC6C}"/>
              </a:ext>
            </a:extLst>
          </p:cNvPr>
          <p:cNvSpPr>
            <a:spLocks noGrp="1"/>
          </p:cNvSpPr>
          <p:nvPr>
            <p:ph type="sldNum" sz="quarter" idx="12"/>
          </p:nvPr>
        </p:nvSpPr>
        <p:spPr/>
        <p:txBody>
          <a:bodyPr/>
          <a:lstStyle/>
          <a:p>
            <a:fld id="{3FBF72BD-242E-4837-8044-E86ABECE13C3}" type="slidenum">
              <a:rPr lang="en-US" smtClean="0"/>
              <a:t>5</a:t>
            </a:fld>
            <a:endParaRPr lang="en-US"/>
          </a:p>
        </p:txBody>
      </p:sp>
    </p:spTree>
    <p:extLst>
      <p:ext uri="{BB962C8B-B14F-4D97-AF65-F5344CB8AC3E}">
        <p14:creationId xmlns:p14="http://schemas.microsoft.com/office/powerpoint/2010/main" val="34252656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DF3D1D-3685-96CE-6DA1-6315A2CEB89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84C923-63E7-9764-6C10-756E2DE12B24}"/>
              </a:ext>
            </a:extLst>
          </p:cNvPr>
          <p:cNvSpPr>
            <a:spLocks noGrp="1"/>
          </p:cNvSpPr>
          <p:nvPr>
            <p:ph idx="1"/>
          </p:nvPr>
        </p:nvSpPr>
        <p:spPr>
          <a:xfrm>
            <a:off x="838200" y="911225"/>
            <a:ext cx="10515600" cy="5510840"/>
          </a:xfrm>
        </p:spPr>
        <p:txBody>
          <a:bodyPr>
            <a:normAutofit fontScale="92500" lnSpcReduction="20000"/>
          </a:bodyPr>
          <a:lstStyle/>
          <a:p>
            <a:pPr marL="0" lvl="0" indent="0" algn="just" rtl="0">
              <a:spcBef>
                <a:spcPts val="0"/>
              </a:spcBef>
              <a:spcAft>
                <a:spcPts val="0"/>
              </a:spcAft>
              <a:buClr>
                <a:schemeClr val="dk1"/>
              </a:buClr>
              <a:buSzPts val="1600"/>
              <a:buNone/>
            </a:pPr>
            <a:r>
              <a:rPr lang="lt-LT" sz="3200" b="1" dirty="0"/>
              <a:t>Būtinų ir papildomų </a:t>
            </a:r>
            <a:r>
              <a:rPr lang="lt-LT" sz="3200" b="1" dirty="0">
                <a:solidFill>
                  <a:schemeClr val="tx2">
                    <a:lumMod val="50000"/>
                    <a:lumOff val="50000"/>
                  </a:schemeClr>
                </a:solidFill>
              </a:rPr>
              <a:t>priemonių sąrašai </a:t>
            </a:r>
            <a:r>
              <a:rPr lang="lt-LT" sz="3200" b="1" dirty="0"/>
              <a:t>pagal dalykus ugdymo turiniui įgyvendinti pateikiami Standarto prieduose:</a:t>
            </a:r>
          </a:p>
          <a:p>
            <a:pPr marL="0" lvl="0" indent="0" algn="just" rtl="0">
              <a:spcBef>
                <a:spcPts val="0"/>
              </a:spcBef>
              <a:spcAft>
                <a:spcPts val="0"/>
              </a:spcAft>
              <a:buClr>
                <a:schemeClr val="dk1"/>
              </a:buClr>
              <a:buSzPts val="1600"/>
              <a:buNone/>
            </a:pPr>
            <a:endParaRPr lang="lt-LT" sz="3200" b="1" dirty="0"/>
          </a:p>
          <a:p>
            <a:pPr marL="457200" lvl="0" indent="-460384" algn="just" rtl="0">
              <a:spcBef>
                <a:spcPts val="0"/>
              </a:spcBef>
              <a:spcAft>
                <a:spcPts val="0"/>
              </a:spcAft>
              <a:buSzPts val="3650"/>
              <a:buChar char="-"/>
            </a:pPr>
            <a:r>
              <a:rPr lang="lt-LT" sz="3200" b="1" dirty="0">
                <a:solidFill>
                  <a:schemeClr val="tx2">
                    <a:lumMod val="50000"/>
                    <a:lumOff val="50000"/>
                  </a:schemeClr>
                </a:solidFill>
              </a:rPr>
              <a:t>5 priede </a:t>
            </a:r>
            <a:r>
              <a:rPr lang="lt-LT" sz="3200" b="1" dirty="0"/>
              <a:t>- </a:t>
            </a:r>
            <a:r>
              <a:rPr lang="lt-LT" sz="3200" dirty="0"/>
              <a:t>pagrindinio ugdymo programos pirmajai daliai (5- 8 kl.); </a:t>
            </a:r>
          </a:p>
          <a:p>
            <a:pPr marL="0" lvl="0" indent="0" algn="just" rtl="0">
              <a:spcBef>
                <a:spcPts val="0"/>
              </a:spcBef>
              <a:spcAft>
                <a:spcPts val="0"/>
              </a:spcAft>
              <a:buSzPts val="3650"/>
              <a:buNone/>
            </a:pPr>
            <a:endParaRPr lang="lt-LT" sz="3200" dirty="0"/>
          </a:p>
          <a:p>
            <a:pPr marL="0" lvl="0" indent="0" algn="just" rtl="0">
              <a:spcBef>
                <a:spcPts val="0"/>
              </a:spcBef>
              <a:spcAft>
                <a:spcPts val="0"/>
              </a:spcAft>
              <a:buSzPts val="3650"/>
              <a:buNone/>
            </a:pPr>
            <a:endParaRPr lang="lt-LT" sz="3200" dirty="0"/>
          </a:p>
          <a:p>
            <a:pPr marL="457200" lvl="0" indent="-460384" algn="just" rtl="0">
              <a:spcBef>
                <a:spcPts val="0"/>
              </a:spcBef>
              <a:spcAft>
                <a:spcPts val="0"/>
              </a:spcAft>
              <a:buSzPts val="3650"/>
              <a:buChar char="-"/>
            </a:pPr>
            <a:r>
              <a:rPr lang="lt-LT" sz="3200" b="1" dirty="0">
                <a:solidFill>
                  <a:schemeClr val="tx2">
                    <a:lumMod val="50000"/>
                    <a:lumOff val="50000"/>
                  </a:schemeClr>
                </a:solidFill>
              </a:rPr>
              <a:t>6 priede </a:t>
            </a:r>
            <a:r>
              <a:rPr lang="lt-LT" sz="3200" b="1" dirty="0"/>
              <a:t>- </a:t>
            </a:r>
            <a:r>
              <a:rPr lang="lt-LT" sz="3200" dirty="0"/>
              <a:t>pagrindinio ugdymo programos antrajai daliai (9-10 kl., I-II gimnazijos kl.);</a:t>
            </a:r>
          </a:p>
          <a:p>
            <a:pPr marL="457200" lvl="0" indent="-460384" algn="just" rtl="0">
              <a:spcBef>
                <a:spcPts val="0"/>
              </a:spcBef>
              <a:spcAft>
                <a:spcPts val="0"/>
              </a:spcAft>
              <a:buSzPts val="3650"/>
              <a:buChar char="-"/>
            </a:pPr>
            <a:endParaRPr lang="lt-LT" sz="3200" dirty="0"/>
          </a:p>
          <a:p>
            <a:pPr marL="0" lvl="0" indent="0" algn="just" rtl="0">
              <a:spcBef>
                <a:spcPts val="0"/>
              </a:spcBef>
              <a:spcAft>
                <a:spcPts val="0"/>
              </a:spcAft>
              <a:buSzPts val="3650"/>
              <a:buNone/>
            </a:pPr>
            <a:r>
              <a:rPr lang="lt-LT" sz="3200" dirty="0"/>
              <a:t> </a:t>
            </a:r>
            <a:endParaRPr lang="lt-LT" sz="3200" dirty="0">
              <a:solidFill>
                <a:schemeClr val="tx2">
                  <a:lumMod val="50000"/>
                  <a:lumOff val="50000"/>
                </a:schemeClr>
              </a:solidFill>
            </a:endParaRPr>
          </a:p>
          <a:p>
            <a:pPr marL="457200" lvl="0" indent="-460384" algn="just" rtl="0">
              <a:spcBef>
                <a:spcPts val="0"/>
              </a:spcBef>
              <a:spcAft>
                <a:spcPts val="0"/>
              </a:spcAft>
              <a:buSzPts val="3650"/>
              <a:buChar char="-"/>
            </a:pPr>
            <a:r>
              <a:rPr lang="lt-LT" sz="3200" b="1" dirty="0">
                <a:solidFill>
                  <a:schemeClr val="tx2">
                    <a:lumMod val="50000"/>
                    <a:lumOff val="50000"/>
                  </a:schemeClr>
                </a:solidFill>
              </a:rPr>
              <a:t>7 priede </a:t>
            </a:r>
            <a:r>
              <a:rPr lang="lt-LT" sz="3200" b="1" dirty="0"/>
              <a:t>- </a:t>
            </a:r>
            <a:r>
              <a:rPr lang="lt-LT" sz="3200" dirty="0"/>
              <a:t>vidurinio ugdymo programai.</a:t>
            </a:r>
          </a:p>
          <a:p>
            <a:pPr marL="457200" lvl="0" indent="0" algn="just" rtl="0">
              <a:spcBef>
                <a:spcPts val="0"/>
              </a:spcBef>
              <a:spcAft>
                <a:spcPts val="0"/>
              </a:spcAft>
              <a:buNone/>
            </a:pPr>
            <a:endParaRPr lang="lt-LT" sz="3000" dirty="0"/>
          </a:p>
          <a:p>
            <a:pPr marL="0" lvl="0" indent="0" algn="l" rtl="0">
              <a:lnSpc>
                <a:spcPct val="90000"/>
              </a:lnSpc>
              <a:spcBef>
                <a:spcPts val="0"/>
              </a:spcBef>
              <a:spcAft>
                <a:spcPts val="0"/>
              </a:spcAft>
              <a:buClr>
                <a:schemeClr val="dk1"/>
              </a:buClr>
              <a:buSzPts val="1600"/>
              <a:buNone/>
            </a:pPr>
            <a:endParaRPr lang="lt-LT" sz="1400" dirty="0"/>
          </a:p>
          <a:p>
            <a:pPr marL="0" lvl="0" indent="0" algn="l" rtl="0">
              <a:spcBef>
                <a:spcPts val="0"/>
              </a:spcBef>
              <a:spcAft>
                <a:spcPts val="0"/>
              </a:spcAft>
              <a:buClr>
                <a:schemeClr val="dk1"/>
              </a:buClr>
              <a:buSzPts val="1600"/>
              <a:buNone/>
            </a:pPr>
            <a:endParaRPr lang="lt-LT" sz="1200" dirty="0"/>
          </a:p>
          <a:p>
            <a:pPr marL="0" lvl="0" indent="0" algn="l" rtl="0">
              <a:spcBef>
                <a:spcPts val="0"/>
              </a:spcBef>
              <a:spcAft>
                <a:spcPts val="0"/>
              </a:spcAft>
              <a:buClr>
                <a:schemeClr val="dk1"/>
              </a:buClr>
              <a:buSzPts val="1600"/>
              <a:buNone/>
            </a:pPr>
            <a:endParaRPr lang="lt-LT" sz="1200" dirty="0"/>
          </a:p>
          <a:p>
            <a:pPr marL="0" lvl="0" indent="0" algn="l" rtl="0">
              <a:spcBef>
                <a:spcPts val="0"/>
              </a:spcBef>
              <a:spcAft>
                <a:spcPts val="0"/>
              </a:spcAft>
              <a:buClr>
                <a:schemeClr val="dk1"/>
              </a:buClr>
              <a:buSzPts val="1600"/>
              <a:buNone/>
            </a:pPr>
            <a:endParaRPr lang="lt-LT" sz="1200" dirty="0"/>
          </a:p>
          <a:p>
            <a:pPr marL="0" lvl="0" indent="0" algn="l" rtl="0">
              <a:spcBef>
                <a:spcPts val="0"/>
              </a:spcBef>
              <a:spcAft>
                <a:spcPts val="0"/>
              </a:spcAft>
              <a:buClr>
                <a:schemeClr val="dk1"/>
              </a:buClr>
              <a:buSzPts val="1600"/>
              <a:buNone/>
            </a:pPr>
            <a:r>
              <a:rPr lang="lt-LT" sz="1300" dirty="0"/>
              <a:t>(LIETUVOS RESPUBLIKOS ŠVIETIMO, MOKSLO IR SPORTO MINISTRO ĮSAKYMAS, III SKYRIUS.  BŪTINŲ IR PAPILDOMŲ PRIEMONIŲ SĄRAŠAI, 24-26 punktai)</a:t>
            </a:r>
          </a:p>
          <a:p>
            <a:pPr marL="0" indent="0">
              <a:spcBef>
                <a:spcPts val="0"/>
              </a:spcBef>
              <a:buClr>
                <a:schemeClr val="dk1"/>
              </a:buClr>
              <a:buSzPts val="1600"/>
              <a:buNone/>
            </a:pPr>
            <a:r>
              <a:rPr lang="en-US" sz="1300" dirty="0"/>
              <a:t>https://www.e-tar.lt/portal/lt/legalAct/57905ab0b20a11ef88c08519262548c4</a:t>
            </a:r>
          </a:p>
          <a:p>
            <a:pPr marL="0" lvl="0" indent="0" algn="l" rtl="0">
              <a:spcBef>
                <a:spcPts val="0"/>
              </a:spcBef>
              <a:spcAft>
                <a:spcPts val="0"/>
              </a:spcAft>
              <a:buClr>
                <a:schemeClr val="dk1"/>
              </a:buClr>
              <a:buSzPts val="1600"/>
              <a:buNone/>
            </a:pPr>
            <a:endParaRPr lang="lt-LT" sz="1300" dirty="0"/>
          </a:p>
          <a:p>
            <a:pPr marL="0" indent="0">
              <a:buNone/>
            </a:pPr>
            <a:endParaRPr lang="en-US" dirty="0"/>
          </a:p>
        </p:txBody>
      </p:sp>
      <p:sp>
        <p:nvSpPr>
          <p:cNvPr id="2" name="Slide Number Placeholder 1">
            <a:extLst>
              <a:ext uri="{FF2B5EF4-FFF2-40B4-BE49-F238E27FC236}">
                <a16:creationId xmlns:a16="http://schemas.microsoft.com/office/drawing/2014/main" id="{A043E72F-CD59-450B-20C8-374F8A170CFA}"/>
              </a:ext>
            </a:extLst>
          </p:cNvPr>
          <p:cNvSpPr>
            <a:spLocks noGrp="1"/>
          </p:cNvSpPr>
          <p:nvPr>
            <p:ph type="sldNum" sz="quarter" idx="12"/>
          </p:nvPr>
        </p:nvSpPr>
        <p:spPr/>
        <p:txBody>
          <a:bodyPr/>
          <a:lstStyle/>
          <a:p>
            <a:fld id="{3FBF72BD-242E-4837-8044-E86ABECE13C3}" type="slidenum">
              <a:rPr lang="en-US" smtClean="0"/>
              <a:t>6</a:t>
            </a:fld>
            <a:endParaRPr lang="en-US"/>
          </a:p>
        </p:txBody>
      </p:sp>
    </p:spTree>
    <p:extLst>
      <p:ext uri="{BB962C8B-B14F-4D97-AF65-F5344CB8AC3E}">
        <p14:creationId xmlns:p14="http://schemas.microsoft.com/office/powerpoint/2010/main" val="382553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62151F3-8A83-0E3B-7D82-801335C99329}"/>
              </a:ext>
            </a:extLst>
          </p:cNvPr>
          <p:cNvSpPr>
            <a:spLocks noGrp="1"/>
          </p:cNvSpPr>
          <p:nvPr>
            <p:ph idx="1"/>
          </p:nvPr>
        </p:nvSpPr>
        <p:spPr>
          <a:xfrm>
            <a:off x="838200" y="467833"/>
            <a:ext cx="10515600" cy="5709130"/>
          </a:xfrm>
        </p:spPr>
        <p:txBody>
          <a:bodyPr/>
          <a:lstStyle/>
          <a:p>
            <a:pPr marL="0" indent="457200">
              <a:buNone/>
            </a:pPr>
            <a:r>
              <a:rPr lang="lt-LT" sz="3000" dirty="0">
                <a:solidFill>
                  <a:srgbClr val="000000"/>
                </a:solidFill>
                <a:latin typeface="+mj-lt"/>
                <a:ea typeface="Times New Roman" panose="02020603050405020304" pitchFamily="18" charset="0"/>
              </a:rPr>
              <a:t>R</a:t>
            </a:r>
            <a:r>
              <a:rPr lang="lt-LT" sz="3000" dirty="0">
                <a:solidFill>
                  <a:srgbClr val="000000"/>
                </a:solidFill>
                <a:effectLst/>
                <a:latin typeface="+mj-lt"/>
                <a:ea typeface="Times New Roman" panose="02020603050405020304" pitchFamily="18" charset="0"/>
              </a:rPr>
              <a:t>eikalingų </a:t>
            </a:r>
            <a:r>
              <a:rPr lang="lt-LT" sz="3000" b="1" dirty="0">
                <a:solidFill>
                  <a:schemeClr val="tx2">
                    <a:lumMod val="50000"/>
                    <a:lumOff val="50000"/>
                  </a:schemeClr>
                </a:solidFill>
                <a:effectLst/>
                <a:latin typeface="+mj-lt"/>
                <a:ea typeface="Times New Roman" panose="02020603050405020304" pitchFamily="18" charset="0"/>
              </a:rPr>
              <a:t>priemonių skaičių lemia </a:t>
            </a:r>
            <a:r>
              <a:rPr lang="lt-LT" sz="3000" dirty="0">
                <a:solidFill>
                  <a:srgbClr val="000000"/>
                </a:solidFill>
                <a:effectLst/>
                <a:latin typeface="+mj-lt"/>
                <a:ea typeface="Times New Roman" panose="02020603050405020304" pitchFamily="18" charset="0"/>
              </a:rPr>
              <a:t>jų naudojimo būdas: mokiniui ir (ar) mokinių grupei ar </a:t>
            </a:r>
            <a:r>
              <a:rPr lang="lt-LT" sz="3000" dirty="0">
                <a:solidFill>
                  <a:srgbClr val="000000"/>
                </a:solidFill>
                <a:latin typeface="+mj-lt"/>
                <a:ea typeface="Times New Roman" panose="02020603050405020304" pitchFamily="18" charset="0"/>
              </a:rPr>
              <a:t>m</a:t>
            </a:r>
            <a:r>
              <a:rPr lang="lt-LT" sz="3000" dirty="0">
                <a:solidFill>
                  <a:srgbClr val="000000"/>
                </a:solidFill>
                <a:effectLst/>
                <a:latin typeface="+mj-lt"/>
                <a:ea typeface="Times New Roman" panose="02020603050405020304" pitchFamily="18" charset="0"/>
              </a:rPr>
              <a:t>okytojui, pavyzdžiui, demonstracijai skirta priemonė.</a:t>
            </a:r>
          </a:p>
          <a:p>
            <a:pPr marL="0" indent="457200">
              <a:buNone/>
            </a:pPr>
            <a:r>
              <a:rPr lang="lt-LT" sz="3000" dirty="0">
                <a:solidFill>
                  <a:srgbClr val="000000"/>
                </a:solidFill>
                <a:effectLst/>
                <a:latin typeface="+mj-lt"/>
                <a:ea typeface="Times New Roman" panose="02020603050405020304" pitchFamily="18" charset="0"/>
              </a:rPr>
              <a:t>Mokyklos vadovas turi atsižvelgti į mokinių ir mokytojų skaičių, klasių komplektų dydį, patalpų išdėstymą ir kitus svarbius kriterijus. </a:t>
            </a:r>
          </a:p>
          <a:p>
            <a:pPr marL="0" indent="457200">
              <a:buNone/>
            </a:pPr>
            <a:r>
              <a:rPr lang="lt-LT" sz="3000" dirty="0">
                <a:solidFill>
                  <a:srgbClr val="000000"/>
                </a:solidFill>
                <a:effectLst/>
                <a:latin typeface="+mj-lt"/>
                <a:ea typeface="Times New Roman" panose="02020603050405020304" pitchFamily="18" charset="0"/>
              </a:rPr>
              <a:t>Mokyklos vadovas privalo užtikrinti, kad mokiniui ir (ar) mokinių grupei skirtos priemonės būtų </a:t>
            </a:r>
            <a:r>
              <a:rPr lang="lt-LT" sz="3000" b="1" dirty="0">
                <a:solidFill>
                  <a:schemeClr val="tx2">
                    <a:lumMod val="50000"/>
                    <a:lumOff val="50000"/>
                  </a:schemeClr>
                </a:solidFill>
                <a:effectLst/>
                <a:latin typeface="+mj-lt"/>
                <a:ea typeface="Times New Roman" panose="02020603050405020304" pitchFamily="18" charset="0"/>
              </a:rPr>
              <a:t>prieinamos kiekvienam mokiniui</a:t>
            </a:r>
            <a:r>
              <a:rPr lang="lt-LT" sz="3000" dirty="0">
                <a:solidFill>
                  <a:srgbClr val="000000"/>
                </a:solidFill>
                <a:effectLst/>
                <a:latin typeface="+mj-lt"/>
                <a:ea typeface="Times New Roman" panose="02020603050405020304" pitchFamily="18" charset="0"/>
              </a:rPr>
              <a:t>, mokantis atitinkamos mokymo(si) turinio temos ugdymo proceso metu.</a:t>
            </a:r>
          </a:p>
          <a:p>
            <a:pPr marL="0" indent="457200">
              <a:buNone/>
            </a:pPr>
            <a:r>
              <a:rPr lang="lt-LT" sz="3000" dirty="0">
                <a:solidFill>
                  <a:srgbClr val="000000"/>
                </a:solidFill>
                <a:effectLst/>
                <a:latin typeface="+mj-lt"/>
                <a:ea typeface="Times New Roman" panose="02020603050405020304" pitchFamily="18" charset="0"/>
              </a:rPr>
              <a:t>Jei mokiniai su priemonėmis dirba grupėmis, priemonių skaičius gali būti mažesnis nei mokinių skaičius klasėje.</a:t>
            </a:r>
            <a:endParaRPr lang="en-US" sz="3000" dirty="0">
              <a:effectLst/>
              <a:latin typeface="+mj-lt"/>
              <a:ea typeface="Times New Roman" panose="02020603050405020304" pitchFamily="18" charset="0"/>
            </a:endParaRPr>
          </a:p>
          <a:p>
            <a:pPr marL="0" indent="0">
              <a:buNone/>
            </a:pPr>
            <a:endParaRPr lang="en-US" sz="3000" dirty="0"/>
          </a:p>
        </p:txBody>
      </p:sp>
      <p:sp>
        <p:nvSpPr>
          <p:cNvPr id="4" name="TextBox 3">
            <a:extLst>
              <a:ext uri="{FF2B5EF4-FFF2-40B4-BE49-F238E27FC236}">
                <a16:creationId xmlns:a16="http://schemas.microsoft.com/office/drawing/2014/main" id="{6EBB9693-ABA4-1117-E82C-3E1671FCF2F3}"/>
              </a:ext>
            </a:extLst>
          </p:cNvPr>
          <p:cNvSpPr txBox="1"/>
          <p:nvPr/>
        </p:nvSpPr>
        <p:spPr>
          <a:xfrm>
            <a:off x="838199" y="6028660"/>
            <a:ext cx="11038367" cy="1015663"/>
          </a:xfrm>
          <a:prstGeom prst="rect">
            <a:avLst/>
          </a:prstGeom>
          <a:noFill/>
        </p:spPr>
        <p:txBody>
          <a:bodyPr wrap="square" rtlCol="0">
            <a:spAutoFit/>
          </a:bodyPr>
          <a:lstStyle/>
          <a:p>
            <a:pPr marL="0" lvl="0" indent="0" algn="l" rtl="0">
              <a:spcBef>
                <a:spcPts val="0"/>
              </a:spcBef>
              <a:spcAft>
                <a:spcPts val="0"/>
              </a:spcAft>
              <a:buClr>
                <a:schemeClr val="dk1"/>
              </a:buClr>
              <a:buSzPts val="1600"/>
              <a:buNone/>
            </a:pPr>
            <a:r>
              <a:rPr lang="lt-LT" sz="1200" dirty="0"/>
              <a:t>(LIETUVOS RESPUBLIKOS ŠVIETIMO, MOKSLO IR SPORTO MINISTRO ĮSAKYMAS, I skyrius, Bendrosios nuostatos, 6 punktas)</a:t>
            </a:r>
          </a:p>
          <a:p>
            <a:pPr marL="0" indent="0">
              <a:spcBef>
                <a:spcPts val="0"/>
              </a:spcBef>
              <a:buClr>
                <a:schemeClr val="dk1"/>
              </a:buClr>
              <a:buSzPts val="1600"/>
              <a:buNone/>
            </a:pPr>
            <a:r>
              <a:rPr lang="en-US" sz="1200" dirty="0"/>
              <a:t>https://www.e-tar.lt/portal/lt/legalAct/57905ab0b20a11ef88c08519262548c4</a:t>
            </a:r>
          </a:p>
          <a:p>
            <a:pPr marL="0" indent="0">
              <a:buNone/>
            </a:pPr>
            <a:endParaRPr lang="lt-LT" dirty="0"/>
          </a:p>
          <a:p>
            <a:endParaRPr lang="en-US" dirty="0"/>
          </a:p>
        </p:txBody>
      </p:sp>
      <p:sp>
        <p:nvSpPr>
          <p:cNvPr id="2" name="Slide Number Placeholder 1">
            <a:extLst>
              <a:ext uri="{FF2B5EF4-FFF2-40B4-BE49-F238E27FC236}">
                <a16:creationId xmlns:a16="http://schemas.microsoft.com/office/drawing/2014/main" id="{B6477609-53A5-290C-33C7-38DFF3EA9F3A}"/>
              </a:ext>
            </a:extLst>
          </p:cNvPr>
          <p:cNvSpPr>
            <a:spLocks noGrp="1"/>
          </p:cNvSpPr>
          <p:nvPr>
            <p:ph type="sldNum" sz="quarter" idx="12"/>
          </p:nvPr>
        </p:nvSpPr>
        <p:spPr/>
        <p:txBody>
          <a:bodyPr/>
          <a:lstStyle/>
          <a:p>
            <a:fld id="{3FBF72BD-242E-4837-8044-E86ABECE13C3}" type="slidenum">
              <a:rPr lang="en-US" smtClean="0"/>
              <a:t>7</a:t>
            </a:fld>
            <a:endParaRPr lang="en-US"/>
          </a:p>
        </p:txBody>
      </p:sp>
    </p:spTree>
    <p:extLst>
      <p:ext uri="{BB962C8B-B14F-4D97-AF65-F5344CB8AC3E}">
        <p14:creationId xmlns:p14="http://schemas.microsoft.com/office/powerpoint/2010/main" val="3855850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B887806-410D-CEEF-1029-6D933D1A0C3A}"/>
              </a:ext>
            </a:extLst>
          </p:cNvPr>
          <p:cNvSpPr>
            <a:spLocks noGrp="1"/>
          </p:cNvSpPr>
          <p:nvPr>
            <p:ph idx="1"/>
          </p:nvPr>
        </p:nvSpPr>
        <p:spPr>
          <a:xfrm>
            <a:off x="838199" y="570982"/>
            <a:ext cx="10868247" cy="5936143"/>
          </a:xfrm>
        </p:spPr>
        <p:txBody>
          <a:bodyPr>
            <a:normAutofit/>
          </a:bodyPr>
          <a:lstStyle/>
          <a:p>
            <a:pPr marL="0" indent="457200">
              <a:buNone/>
            </a:pPr>
            <a:r>
              <a:rPr lang="lt-LT" sz="3000" dirty="0">
                <a:solidFill>
                  <a:srgbClr val="000000"/>
                </a:solidFill>
                <a:effectLst/>
                <a:latin typeface="+mj-lt"/>
                <a:ea typeface="Times New Roman" panose="02020603050405020304" pitchFamily="18" charset="0"/>
              </a:rPr>
              <a:t>Standartas </a:t>
            </a:r>
            <a:r>
              <a:rPr lang="lt-LT" sz="3000" b="1" dirty="0">
                <a:solidFill>
                  <a:schemeClr val="tx2">
                    <a:lumMod val="50000"/>
                    <a:lumOff val="50000"/>
                  </a:schemeClr>
                </a:solidFill>
                <a:effectLst/>
                <a:latin typeface="+mj-lt"/>
                <a:ea typeface="Times New Roman" panose="02020603050405020304" pitchFamily="18" charset="0"/>
              </a:rPr>
              <a:t>netaikomas vadovėliams ir virtualiosioms (skaitmeninėms) mokymo priemonėms</a:t>
            </a:r>
            <a:r>
              <a:rPr lang="lt-LT" sz="3000" dirty="0">
                <a:solidFill>
                  <a:srgbClr val="000000"/>
                </a:solidFill>
                <a:effectLst/>
                <a:latin typeface="+mj-lt"/>
                <a:ea typeface="Times New Roman" panose="02020603050405020304" pitchFamily="18" charset="0"/>
              </a:rPr>
              <a:t>.</a:t>
            </a:r>
          </a:p>
          <a:p>
            <a:pPr marL="0" indent="457200">
              <a:buNone/>
            </a:pPr>
            <a:endParaRPr lang="lt-LT" sz="3000" i="1" dirty="0">
              <a:solidFill>
                <a:srgbClr val="000000"/>
              </a:solidFill>
              <a:effectLst/>
              <a:latin typeface="+mj-lt"/>
              <a:ea typeface="Times New Roman" panose="02020603050405020304" pitchFamily="18" charset="0"/>
            </a:endParaRPr>
          </a:p>
          <a:p>
            <a:pPr marL="0" indent="457200">
              <a:buNone/>
            </a:pPr>
            <a:r>
              <a:rPr lang="lt-LT" sz="3000" i="1" dirty="0">
                <a:solidFill>
                  <a:srgbClr val="000000"/>
                </a:solidFill>
                <a:effectLst/>
                <a:latin typeface="+mj-lt"/>
                <a:ea typeface="Times New Roman" panose="02020603050405020304" pitchFamily="18" charset="0"/>
              </a:rPr>
              <a:t>Reikalavimus vadovėliams ir virtualiosioms (skaitmeninėms) mokymo priemonėms reglamentuoja Bendrojo ugdymo dalykų spausdintų ir įvairių interaktyvumo lygių virtualiųjų vadovėlių ir mokymo(si) priemonių atitikties teisės aktams įvertinimo ir aprūpinimo jais tvarkos aprašas, patvirtintas Lietuvos Respublikos švietimo, mokslo ir sporto ministro 2024 m. vasario 15 d. įsakymu Nr. V-</a:t>
            </a:r>
            <a:r>
              <a:rPr lang="lt-LT" sz="3000" i="1" dirty="0">
                <a:effectLst/>
                <a:latin typeface="+mj-lt"/>
                <a:ea typeface="Times New Roman" panose="02020603050405020304" pitchFamily="18" charset="0"/>
              </a:rPr>
              <a:t>184 „Dėl Bendrojo ugdymo dalykų spausdintų ir įvairių interaktyvumo lygių virtualiųjų vadovėlių ir mokymo(si) priemonių atitikties teisės aktams įvertinimo ir aprūpinimo jais tvarkos aprašo patvirtinimo“.</a:t>
            </a:r>
            <a:endParaRPr lang="en-US" sz="3000" i="1" dirty="0">
              <a:latin typeface="+mj-lt"/>
            </a:endParaRPr>
          </a:p>
        </p:txBody>
      </p:sp>
      <p:sp>
        <p:nvSpPr>
          <p:cNvPr id="4" name="TextBox 3">
            <a:extLst>
              <a:ext uri="{FF2B5EF4-FFF2-40B4-BE49-F238E27FC236}">
                <a16:creationId xmlns:a16="http://schemas.microsoft.com/office/drawing/2014/main" id="{1CF8612E-E429-9D60-51FB-AD05C9B55374}"/>
              </a:ext>
            </a:extLst>
          </p:cNvPr>
          <p:cNvSpPr txBox="1"/>
          <p:nvPr/>
        </p:nvSpPr>
        <p:spPr>
          <a:xfrm>
            <a:off x="838199" y="6287018"/>
            <a:ext cx="11038367" cy="1015663"/>
          </a:xfrm>
          <a:prstGeom prst="rect">
            <a:avLst/>
          </a:prstGeom>
          <a:noFill/>
        </p:spPr>
        <p:txBody>
          <a:bodyPr wrap="square" rtlCol="0">
            <a:spAutoFit/>
          </a:bodyPr>
          <a:lstStyle/>
          <a:p>
            <a:pPr marL="0" lvl="0" indent="0" algn="l" rtl="0">
              <a:spcBef>
                <a:spcPts val="0"/>
              </a:spcBef>
              <a:spcAft>
                <a:spcPts val="0"/>
              </a:spcAft>
              <a:buClr>
                <a:schemeClr val="dk1"/>
              </a:buClr>
              <a:buSzPts val="1600"/>
              <a:buNone/>
            </a:pPr>
            <a:r>
              <a:rPr lang="lt-LT" sz="1200" dirty="0"/>
              <a:t>(LIETUVOS RESPUBLIKOS ŠVIETIMO, MOKSLO IR SPORTO MINISTRO ĮSAKYMAS, I skyrius, Bendrosios nuostatos, 7 punktas)</a:t>
            </a:r>
          </a:p>
          <a:p>
            <a:pPr marL="0" indent="0">
              <a:spcBef>
                <a:spcPts val="0"/>
              </a:spcBef>
              <a:buClr>
                <a:schemeClr val="dk1"/>
              </a:buClr>
              <a:buSzPts val="1600"/>
              <a:buNone/>
            </a:pPr>
            <a:r>
              <a:rPr lang="en-US" sz="1200" dirty="0"/>
              <a:t>https://www.e-tar.lt/portal/lt/legalAct/57905ab0b20a11ef88c08519262548c4</a:t>
            </a:r>
          </a:p>
          <a:p>
            <a:pPr marL="0" indent="0">
              <a:buNone/>
            </a:pPr>
            <a:endParaRPr lang="lt-LT" dirty="0"/>
          </a:p>
          <a:p>
            <a:endParaRPr lang="en-US" dirty="0"/>
          </a:p>
        </p:txBody>
      </p:sp>
      <p:sp>
        <p:nvSpPr>
          <p:cNvPr id="2" name="Slide Number Placeholder 1">
            <a:extLst>
              <a:ext uri="{FF2B5EF4-FFF2-40B4-BE49-F238E27FC236}">
                <a16:creationId xmlns:a16="http://schemas.microsoft.com/office/drawing/2014/main" id="{1038CB26-BA7F-5B93-0BB5-4C2931CAE560}"/>
              </a:ext>
            </a:extLst>
          </p:cNvPr>
          <p:cNvSpPr>
            <a:spLocks noGrp="1"/>
          </p:cNvSpPr>
          <p:nvPr>
            <p:ph type="sldNum" sz="quarter" idx="12"/>
          </p:nvPr>
        </p:nvSpPr>
        <p:spPr/>
        <p:txBody>
          <a:bodyPr/>
          <a:lstStyle/>
          <a:p>
            <a:fld id="{3FBF72BD-242E-4837-8044-E86ABECE13C3}" type="slidenum">
              <a:rPr lang="en-US" smtClean="0"/>
              <a:t>8</a:t>
            </a:fld>
            <a:endParaRPr lang="en-US"/>
          </a:p>
        </p:txBody>
      </p:sp>
    </p:spTree>
    <p:extLst>
      <p:ext uri="{BB962C8B-B14F-4D97-AF65-F5344CB8AC3E}">
        <p14:creationId xmlns:p14="http://schemas.microsoft.com/office/powerpoint/2010/main" val="3448481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73617F-1731-6B1B-7F7C-EE2B9DBFD16E}"/>
              </a:ext>
            </a:extLst>
          </p:cNvPr>
          <p:cNvSpPr>
            <a:spLocks noGrp="1"/>
          </p:cNvSpPr>
          <p:nvPr>
            <p:ph idx="1"/>
          </p:nvPr>
        </p:nvSpPr>
        <p:spPr>
          <a:xfrm>
            <a:off x="838200" y="574158"/>
            <a:ext cx="10515600" cy="6092456"/>
          </a:xfrm>
        </p:spPr>
        <p:txBody>
          <a:bodyPr>
            <a:normAutofit/>
          </a:bodyPr>
          <a:lstStyle/>
          <a:p>
            <a:pPr indent="457200" algn="just">
              <a:buNone/>
            </a:pPr>
            <a:r>
              <a:rPr lang="lt-LT" sz="3000" dirty="0">
                <a:solidFill>
                  <a:srgbClr val="000000"/>
                </a:solidFill>
                <a:effectLst/>
                <a:latin typeface="+mj-lt"/>
                <a:ea typeface="Times New Roman" panose="02020603050405020304" pitchFamily="18" charset="0"/>
              </a:rPr>
              <a:t>Sprendimus dėl materialinės aplinkos plėtojimo, materialinių išteklių įsigijimo ir (ar) kūrimo, priemonės tipo (virtualioji ir (ar) reali) priima mokykla.</a:t>
            </a:r>
          </a:p>
          <a:p>
            <a:pPr indent="457200" algn="just">
              <a:buNone/>
            </a:pPr>
            <a:r>
              <a:rPr lang="lt-LT" sz="3000" dirty="0">
                <a:solidFill>
                  <a:srgbClr val="000000"/>
                </a:solidFill>
                <a:effectLst/>
                <a:latin typeface="+mj-lt"/>
                <a:ea typeface="Times New Roman" panose="02020603050405020304" pitchFamily="18" charset="0"/>
              </a:rPr>
              <a:t> Siūloma taikyti šiuos </a:t>
            </a:r>
            <a:r>
              <a:rPr lang="lt-LT" sz="3000" b="1" dirty="0">
                <a:solidFill>
                  <a:schemeClr val="tx2">
                    <a:lumMod val="50000"/>
                    <a:lumOff val="50000"/>
                  </a:schemeClr>
                </a:solidFill>
                <a:effectLst/>
                <a:latin typeface="+mj-lt"/>
                <a:ea typeface="Times New Roman" panose="02020603050405020304" pitchFamily="18" charset="0"/>
              </a:rPr>
              <a:t>priemonių atrankos kriterijus</a:t>
            </a:r>
            <a:r>
              <a:rPr lang="lt-LT" sz="3000" dirty="0">
                <a:solidFill>
                  <a:srgbClr val="000000"/>
                </a:solidFill>
                <a:effectLst/>
                <a:latin typeface="+mj-lt"/>
                <a:ea typeface="Times New Roman" panose="02020603050405020304" pitchFamily="18" charset="0"/>
              </a:rPr>
              <a:t>:</a:t>
            </a:r>
            <a:endParaRPr lang="en-US" sz="3000" dirty="0">
              <a:effectLst/>
              <a:latin typeface="+mj-lt"/>
              <a:ea typeface="Times New Roman" panose="02020603050405020304" pitchFamily="18" charset="0"/>
            </a:endParaRPr>
          </a:p>
          <a:p>
            <a:pPr indent="457200" algn="just"/>
            <a:r>
              <a:rPr lang="lt-LT" sz="3000" dirty="0">
                <a:solidFill>
                  <a:srgbClr val="000000"/>
                </a:solidFill>
                <a:effectLst/>
                <a:latin typeface="+mj-lt"/>
                <a:ea typeface="Times New Roman" panose="02020603050405020304" pitchFamily="18" charset="0"/>
              </a:rPr>
              <a:t>šiuolaikiškumas (interaktyvumas, draugiškumas naudotojams);</a:t>
            </a:r>
            <a:endParaRPr lang="en-US" sz="3000" dirty="0">
              <a:effectLst/>
              <a:latin typeface="+mj-lt"/>
              <a:ea typeface="Times New Roman" panose="02020603050405020304" pitchFamily="18" charset="0"/>
            </a:endParaRPr>
          </a:p>
          <a:p>
            <a:pPr indent="457200" algn="just"/>
            <a:r>
              <a:rPr lang="lt-LT" sz="3000" dirty="0">
                <a:solidFill>
                  <a:srgbClr val="000000"/>
                </a:solidFill>
                <a:effectLst/>
                <a:latin typeface="+mj-lt"/>
                <a:ea typeface="Times New Roman" panose="02020603050405020304" pitchFamily="18" charset="0"/>
              </a:rPr>
              <a:t>atitiktis mokinių amžiaus tarpsniui;</a:t>
            </a:r>
            <a:endParaRPr lang="en-US" sz="3000" dirty="0">
              <a:effectLst/>
              <a:latin typeface="+mj-lt"/>
              <a:ea typeface="Times New Roman" panose="02020603050405020304" pitchFamily="18" charset="0"/>
            </a:endParaRPr>
          </a:p>
          <a:p>
            <a:pPr indent="457200" algn="just"/>
            <a:r>
              <a:rPr lang="lt-LT" sz="3000" dirty="0">
                <a:solidFill>
                  <a:srgbClr val="000000"/>
                </a:solidFill>
                <a:effectLst/>
                <a:latin typeface="+mj-lt"/>
                <a:ea typeface="Times New Roman" panose="02020603050405020304" pitchFamily="18" charset="0"/>
              </a:rPr>
              <a:t>panaudojamos ne vienai veiklai, pamokai, dalykui.</a:t>
            </a:r>
          </a:p>
          <a:p>
            <a:pPr indent="457200" algn="just">
              <a:buNone/>
            </a:pPr>
            <a:r>
              <a:rPr lang="lt-LT" sz="3000" dirty="0">
                <a:solidFill>
                  <a:srgbClr val="000000"/>
                </a:solidFill>
                <a:effectLst/>
                <a:latin typeface="+mj-lt"/>
                <a:ea typeface="Times New Roman" panose="02020603050405020304" pitchFamily="18" charset="0"/>
              </a:rPr>
              <a:t>Standarte aptariamos </a:t>
            </a:r>
            <a:r>
              <a:rPr lang="lt-LT" sz="3000" b="1" dirty="0">
                <a:solidFill>
                  <a:schemeClr val="tx2">
                    <a:lumMod val="50000"/>
                    <a:lumOff val="50000"/>
                  </a:schemeClr>
                </a:solidFill>
                <a:effectLst/>
                <a:latin typeface="+mj-lt"/>
                <a:ea typeface="Times New Roman" panose="02020603050405020304" pitchFamily="18" charset="0"/>
              </a:rPr>
              <a:t>vienkartinės medžiagos</a:t>
            </a:r>
            <a:r>
              <a:rPr lang="lt-LT" sz="3000" dirty="0">
                <a:solidFill>
                  <a:srgbClr val="000000"/>
                </a:solidFill>
                <a:effectLst/>
                <a:latin typeface="+mj-lt"/>
                <a:ea typeface="Times New Roman" panose="02020603050405020304" pitchFamily="18" charset="0"/>
              </a:rPr>
              <a:t>, reikalingos naudojant priemones ar įrangą, nes tik priemonių ir įrangos turėjimas be reikalingų joms medžiagų nėra pakankama sąlyga užtikrinti tinkamą ugdymo procesą.</a:t>
            </a:r>
            <a:endParaRPr lang="en-US" sz="3000" dirty="0">
              <a:effectLst/>
              <a:latin typeface="+mj-lt"/>
              <a:ea typeface="Times New Roman" panose="02020603050405020304" pitchFamily="18" charset="0"/>
            </a:endParaRPr>
          </a:p>
          <a:p>
            <a:pPr marL="0" indent="0">
              <a:buNone/>
            </a:pPr>
            <a:endParaRPr lang="en-US" dirty="0"/>
          </a:p>
        </p:txBody>
      </p:sp>
      <p:sp>
        <p:nvSpPr>
          <p:cNvPr id="4" name="TextBox 3">
            <a:extLst>
              <a:ext uri="{FF2B5EF4-FFF2-40B4-BE49-F238E27FC236}">
                <a16:creationId xmlns:a16="http://schemas.microsoft.com/office/drawing/2014/main" id="{C2EDDD32-1CC4-9729-189F-DD2EBE39E52D}"/>
              </a:ext>
            </a:extLst>
          </p:cNvPr>
          <p:cNvSpPr txBox="1"/>
          <p:nvPr/>
        </p:nvSpPr>
        <p:spPr>
          <a:xfrm>
            <a:off x="820479" y="6158782"/>
            <a:ext cx="11038367" cy="1015663"/>
          </a:xfrm>
          <a:prstGeom prst="rect">
            <a:avLst/>
          </a:prstGeom>
          <a:noFill/>
        </p:spPr>
        <p:txBody>
          <a:bodyPr wrap="square" rtlCol="0">
            <a:spAutoFit/>
          </a:bodyPr>
          <a:lstStyle/>
          <a:p>
            <a:pPr marL="0" lvl="0" indent="0" algn="l" rtl="0">
              <a:spcBef>
                <a:spcPts val="0"/>
              </a:spcBef>
              <a:spcAft>
                <a:spcPts val="0"/>
              </a:spcAft>
              <a:buClr>
                <a:schemeClr val="dk1"/>
              </a:buClr>
              <a:buSzPts val="1600"/>
              <a:buNone/>
            </a:pPr>
            <a:r>
              <a:rPr lang="lt-LT" sz="1200" dirty="0"/>
              <a:t>(LIETUVOS RESPUBLIKOS ŠVIETIMO, MOKSLO IR SPORTO MINISTRO ĮSAKYMAS, I skyrius, Bendrosios nuostatos, 8, 9 punktai)</a:t>
            </a:r>
          </a:p>
          <a:p>
            <a:pPr marL="0" indent="0">
              <a:spcBef>
                <a:spcPts val="0"/>
              </a:spcBef>
              <a:buClr>
                <a:schemeClr val="dk1"/>
              </a:buClr>
              <a:buSzPts val="1600"/>
              <a:buNone/>
            </a:pPr>
            <a:r>
              <a:rPr lang="en-US" sz="1200" dirty="0"/>
              <a:t>https://www.e-tar.lt/portal/lt/legalAct/57905ab0b20a11ef88c08519262548c4</a:t>
            </a:r>
          </a:p>
          <a:p>
            <a:pPr marL="0" indent="0">
              <a:buNone/>
            </a:pPr>
            <a:endParaRPr lang="lt-LT" dirty="0"/>
          </a:p>
          <a:p>
            <a:endParaRPr lang="en-US" dirty="0"/>
          </a:p>
        </p:txBody>
      </p:sp>
      <p:sp>
        <p:nvSpPr>
          <p:cNvPr id="2" name="Slide Number Placeholder 1">
            <a:extLst>
              <a:ext uri="{FF2B5EF4-FFF2-40B4-BE49-F238E27FC236}">
                <a16:creationId xmlns:a16="http://schemas.microsoft.com/office/drawing/2014/main" id="{BD5B2456-D85C-2169-DA9E-5421353E69CF}"/>
              </a:ext>
            </a:extLst>
          </p:cNvPr>
          <p:cNvSpPr>
            <a:spLocks noGrp="1"/>
          </p:cNvSpPr>
          <p:nvPr>
            <p:ph type="sldNum" sz="quarter" idx="12"/>
          </p:nvPr>
        </p:nvSpPr>
        <p:spPr/>
        <p:txBody>
          <a:bodyPr/>
          <a:lstStyle/>
          <a:p>
            <a:fld id="{3FBF72BD-242E-4837-8044-E86ABECE13C3}" type="slidenum">
              <a:rPr lang="en-US" smtClean="0"/>
              <a:t>9</a:t>
            </a:fld>
            <a:endParaRPr lang="en-US"/>
          </a:p>
        </p:txBody>
      </p:sp>
    </p:spTree>
    <p:extLst>
      <p:ext uri="{BB962C8B-B14F-4D97-AF65-F5344CB8AC3E}">
        <p14:creationId xmlns:p14="http://schemas.microsoft.com/office/powerpoint/2010/main" val="349482137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403</TotalTime>
  <Words>1117</Words>
  <Application>Microsoft Office PowerPoint</Application>
  <PresentationFormat>Widescreen</PresentationFormat>
  <Paragraphs>129</Paragraphs>
  <Slides>21</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Aptos</vt:lpstr>
      <vt:lpstr>Aptos Display</vt:lpstr>
      <vt:lpstr>Arial</vt:lpstr>
      <vt:lpstr>Calibri</vt:lpstr>
      <vt:lpstr>Times New Roman</vt:lpstr>
      <vt:lpstr>Office Theme</vt:lpstr>
      <vt:lpstr>Ikimokyklinio, priešmokyklinio ir bendrojo ugdymo programas įgyvendinančių švietimo įstaigų aprūpinimo standarto chemijos dalis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Standarto chemijos dalies rengimas</vt:lpstr>
      <vt:lpstr>PowerPoint Presentation</vt:lpstr>
      <vt:lpstr>PowerPoint Presentation</vt:lpstr>
      <vt:lpstr>PowerPoint Presentation</vt:lpstr>
      <vt:lpstr>PowerPoint Presentation</vt:lpstr>
      <vt:lpstr>PowerPoint Presentation</vt:lpstr>
      <vt:lpstr>Gražaus ir prasmingo pavasario! Sėkmės Jums ir Jūsų mokiniams!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DAIVA IVAŠKEVIČIENĖ</dc:creator>
  <cp:lastModifiedBy>DAIVA IVAŠKEVIČIENĖ</cp:lastModifiedBy>
  <cp:revision>26</cp:revision>
  <cp:lastPrinted>2025-02-28T18:13:43Z</cp:lastPrinted>
  <dcterms:created xsi:type="dcterms:W3CDTF">2025-02-19T18:52:42Z</dcterms:created>
  <dcterms:modified xsi:type="dcterms:W3CDTF">2025-02-28T19:50:10Z</dcterms:modified>
</cp:coreProperties>
</file>